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</p:sldMasterIdLst>
  <p:sldIdLst>
    <p:sldId id="266" r:id="rId3"/>
    <p:sldId id="265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3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56B26A-A854-4ED0-A2EA-219EFE710E36}" type="datetimeFigureOut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2021/8/11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077D48D-1B33-480B-A074-B58F8596FA61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4537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9A0CBE-2AF6-41D2-9735-9C7BD8DD9779}" type="datetimeFigureOut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2021/8/11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127CAE8-6028-4D7B-8002-826785277F35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042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55725E-B40D-4EA7-8FB8-6A11968E31E9}" type="datetimeFigureOut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2021/8/11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758A98-CF88-40BD-B83A-95A4A05BD65A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4972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56B26A-A854-4ED0-A2EA-219EFE710E36}" type="datetimeFigureOut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2021/8/11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077D48D-1B33-480B-A074-B58F8596FA61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89455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BA4AD7-7BBE-47B0-8998-F19EC83CD4B1}" type="datetimeFigureOut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2021/8/11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CF7DBE-F74F-4C2B-A1E5-934E9D70D147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17613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871A4B-5E20-459B-BA60-38DAB73FF669}" type="datetimeFigureOut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2021/8/11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E0D889-FF83-491E-96C0-4A746228C967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1460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5E7D53-6E9C-4D76-8E58-D6B9289E9D38}" type="datetimeFigureOut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2021/8/11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FA61ED0-DCB0-4C3C-9930-337CD43AB882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04591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E39E9A-10F6-4304-9D4B-DA9F70885D6C}" type="datetimeFigureOut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2021/8/11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80BD463-0D08-4CFC-BF9F-70368032D9FF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8412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C3FCEE-D122-4C7B-A955-DEA910BB3DA6}" type="datetimeFigureOut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2021/8/11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1B94926-8D69-43E9-A051-B1D73FF0FB75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03519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EC8537-12E2-47DF-9A39-534F20EEFE69}" type="datetimeFigureOut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2021/8/11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6B1CFA2-E431-4AE1-8D37-F03325E81424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2705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250648-9C39-4F65-9D0D-070A65832E86}" type="datetimeFigureOut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2021/8/11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1B07923-69F8-421E-9E74-B27680953ECF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892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BA4AD7-7BBE-47B0-8998-F19EC83CD4B1}" type="datetimeFigureOut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2021/8/11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CF7DBE-F74F-4C2B-A1E5-934E9D70D147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22306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60943B-FA82-44C7-BEFC-AE95BA555B04}" type="datetimeFigureOut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2021/8/11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AA479FD-8783-4ADD-A79C-C937A894B3CA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94351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9A0CBE-2AF6-41D2-9735-9C7BD8DD9779}" type="datetimeFigureOut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2021/8/11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127CAE8-6028-4D7B-8002-826785277F35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38976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55725E-B40D-4EA7-8FB8-6A11968E31E9}" type="datetimeFigureOut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2021/8/11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758A98-CF88-40BD-B83A-95A4A05BD65A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7366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871A4B-5E20-459B-BA60-38DAB73FF669}" type="datetimeFigureOut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2021/8/11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E0D889-FF83-491E-96C0-4A746228C967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5346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5E7D53-6E9C-4D76-8E58-D6B9289E9D38}" type="datetimeFigureOut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2021/8/11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FA61ED0-DCB0-4C3C-9930-337CD43AB882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9039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E39E9A-10F6-4304-9D4B-DA9F70885D6C}" type="datetimeFigureOut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2021/8/11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80BD463-0D08-4CFC-BF9F-70368032D9FF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8277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C3FCEE-D122-4C7B-A955-DEA910BB3DA6}" type="datetimeFigureOut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2021/8/11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1B94926-8D69-43E9-A051-B1D73FF0FB75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7160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EC8537-12E2-47DF-9A39-534F20EEFE69}" type="datetimeFigureOut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2021/8/11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6B1CFA2-E431-4AE1-8D37-F03325E81424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865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250648-9C39-4F65-9D0D-070A65832E86}" type="datetimeFigureOut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2021/8/11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1B07923-69F8-421E-9E74-B27680953ECF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8206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60943B-FA82-44C7-BEFC-AE95BA555B04}" type="datetimeFigureOut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2021/8/11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AA479FD-8783-4ADD-A79C-C937A894B3CA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8340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1830DF-6AE2-4FBE-BD40-67E1BBBD7127}" type="datetimeFigureOut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2021/8/11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11B995-2A61-405D-A04A-059B79FFE610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8825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1830DF-6AE2-4FBE-BD40-67E1BBBD7127}" type="datetimeFigureOut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2021/8/11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11B995-2A61-405D-A04A-059B79FFE610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1954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2339975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243" name="テキスト ボックス 3"/>
          <p:cNvSpPr txBox="1">
            <a:spLocks noChangeArrowheads="1"/>
          </p:cNvSpPr>
          <p:nvPr/>
        </p:nvSpPr>
        <p:spPr bwMode="auto">
          <a:xfrm>
            <a:off x="1736725" y="404813"/>
            <a:ext cx="6783388" cy="647700"/>
          </a:xfrm>
          <a:prstGeom prst="rect">
            <a:avLst/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81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　取組</a:t>
            </a:r>
            <a:r>
              <a:rPr kumimoji="1" lang="ja-JP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事項</a:t>
            </a:r>
            <a:endParaRPr kumimoji="1" lang="ja-JP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PｺﾞｼｯｸM" panose="020B0600000000000000" pitchFamily="50" charset="-128"/>
              <a:ea typeface="HGPｺﾞｼｯｸM" panose="020B0600000000000000" pitchFamily="50" charset="-128"/>
              <a:cs typeface="+mn-cs"/>
            </a:endParaRPr>
          </a:p>
        </p:txBody>
      </p:sp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196975"/>
            <a:ext cx="7848600" cy="532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1176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2339975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219" name="テキスト ボックス 3"/>
          <p:cNvSpPr txBox="1">
            <a:spLocks noChangeArrowheads="1"/>
          </p:cNvSpPr>
          <p:nvPr/>
        </p:nvSpPr>
        <p:spPr bwMode="auto">
          <a:xfrm>
            <a:off x="1736725" y="404813"/>
            <a:ext cx="6783388" cy="1138237"/>
          </a:xfrm>
          <a:prstGeom prst="rect">
            <a:avLst/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81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　</a:t>
            </a:r>
            <a:r>
              <a:rPr kumimoji="1" lang="ja-JP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高齢者の低栄養防止</a:t>
            </a:r>
            <a:endParaRPr kumimoji="1" lang="en-US" altLang="ja-JP" sz="32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PｺﾞｼｯｸM" panose="020B0600000000000000" pitchFamily="50" charset="-128"/>
              <a:ea typeface="HGPｺﾞｼｯｸM" panose="020B0600000000000000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　　　　コンソーシアム香川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（取組事項）</a:t>
            </a:r>
          </a:p>
        </p:txBody>
      </p:sp>
      <p:sp>
        <p:nvSpPr>
          <p:cNvPr id="9220" name="テキスト ボックス 5"/>
          <p:cNvSpPr txBox="1">
            <a:spLocks noChangeArrowheads="1"/>
          </p:cNvSpPr>
          <p:nvPr/>
        </p:nvSpPr>
        <p:spPr bwMode="auto">
          <a:xfrm>
            <a:off x="144463" y="1757363"/>
            <a:ext cx="4140200" cy="2032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t>１．「食」開発活動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t>　　　①嚥下調整食提供飲食店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t>　　　　　レストラン）ミケイラ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t>　　　　　居酒屋　　）ナヤズダイニング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t>　　　　　洋菓子店　）フィオレット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t>　　　②嚥下調整食品開発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t>　　　　　うどん、洋菓子、日本酒</a:t>
            </a:r>
          </a:p>
        </p:txBody>
      </p:sp>
      <p:sp>
        <p:nvSpPr>
          <p:cNvPr id="9221" name="テキスト ボックス 7"/>
          <p:cNvSpPr txBox="1">
            <a:spLocks noChangeArrowheads="1"/>
          </p:cNvSpPr>
          <p:nvPr/>
        </p:nvSpPr>
        <p:spPr bwMode="auto">
          <a:xfrm>
            <a:off x="120650" y="4197350"/>
            <a:ext cx="4164013" cy="17541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t>２．啓蒙活動</a:t>
            </a:r>
            <a:r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t>（キリンＰＪ）</a:t>
            </a:r>
            <a:endParaRPr kumimoji="1" lang="ja-JP" altLang="ja-JP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t>　　　①ビジネスマッチング交流会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t>　　　②スキルアップ研修会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t>　　　③健康イベントへの参画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t>　　　④</a:t>
            </a:r>
            <a:r>
              <a:rPr kumimoji="1" lang="en-US" altLang="ja-JP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t>HP</a:t>
            </a:r>
            <a:r>
              <a:rPr kumimoji="1" lang="ja-JP" altLang="ja-JP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t>作成（</a:t>
            </a:r>
            <a:r>
              <a:rPr kumimoji="1" lang="en-US" altLang="ja-JP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t>SNS</a:t>
            </a:r>
            <a:r>
              <a:rPr kumimoji="1" lang="ja-JP" altLang="ja-JP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t>展開）</a:t>
            </a:r>
            <a:endParaRPr kumimoji="1" lang="en-US" altLang="ja-JP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t>　　　⑤栄養ケアサポート薬局</a:t>
            </a:r>
            <a:endParaRPr kumimoji="1" lang="ja-JP" altLang="ja-JP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222" name="テキスト ボックス 8"/>
          <p:cNvSpPr txBox="1">
            <a:spLocks noChangeArrowheads="1"/>
          </p:cNvSpPr>
          <p:nvPr/>
        </p:nvSpPr>
        <p:spPr bwMode="auto">
          <a:xfrm>
            <a:off x="4427538" y="1758950"/>
            <a:ext cx="4418012" cy="9239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t>３．地域</a:t>
            </a:r>
            <a:r>
              <a:rPr kumimoji="1" lang="en-US" altLang="ja-JP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t>PJ</a:t>
            </a:r>
            <a:r>
              <a:rPr kumimoji="1" lang="ja-JP" altLang="ja-JP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t>　応援活動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t>　　　「女木島</a:t>
            </a:r>
            <a:r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t>：女木の風</a:t>
            </a:r>
            <a:r>
              <a:rPr kumimoji="1" lang="ja-JP" altLang="ja-JP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t>」</a:t>
            </a:r>
            <a:endParaRPr kumimoji="1" lang="en-US" altLang="ja-JP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t>　　　「</a:t>
            </a:r>
            <a:r>
              <a:rPr kumimoji="1" lang="ja-JP" altLang="ja-JP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t>琴南</a:t>
            </a:r>
            <a:r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t>：ことなみ買い物ツアー</a:t>
            </a:r>
            <a:r>
              <a:rPr kumimoji="1" lang="ja-JP" altLang="ja-JP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t>」</a:t>
            </a:r>
          </a:p>
        </p:txBody>
      </p:sp>
      <p:sp>
        <p:nvSpPr>
          <p:cNvPr id="9223" name="テキスト ボックス 9"/>
          <p:cNvSpPr txBox="1">
            <a:spLocks noChangeArrowheads="1"/>
          </p:cNvSpPr>
          <p:nvPr/>
        </p:nvSpPr>
        <p:spPr bwMode="auto">
          <a:xfrm>
            <a:off x="4427538" y="2997200"/>
            <a:ext cx="4392612" cy="6461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t>４．他団体への応援・連携活動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t>　　　さぬき地域の栄養を考える会</a:t>
            </a:r>
          </a:p>
        </p:txBody>
      </p:sp>
      <p:sp>
        <p:nvSpPr>
          <p:cNvPr id="9224" name="テキスト ボックス 10"/>
          <p:cNvSpPr txBox="1">
            <a:spLocks noChangeArrowheads="1"/>
          </p:cNvSpPr>
          <p:nvPr/>
        </p:nvSpPr>
        <p:spPr bwMode="auto">
          <a:xfrm>
            <a:off x="4427538" y="3933825"/>
            <a:ext cx="4392612" cy="9239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t>５．</a:t>
            </a:r>
            <a:r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t>多職種多機能</a:t>
            </a:r>
            <a:r>
              <a:rPr kumimoji="1" lang="ja-JP" altLang="ja-JP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t>交流拠点作り</a:t>
            </a:r>
            <a:endParaRPr kumimoji="1" lang="en-US" altLang="ja-JP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t>　　</a:t>
            </a:r>
            <a:r>
              <a:rPr kumimoji="1" lang="ja-JP" altLang="ja-JP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t>（サロン、アンテナショップ、カフェ）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t>　　　情報の収集・発信の場、創造の場</a:t>
            </a:r>
          </a:p>
        </p:txBody>
      </p:sp>
      <p:sp>
        <p:nvSpPr>
          <p:cNvPr id="9225" name="テキスト ボックス 6"/>
          <p:cNvSpPr txBox="1">
            <a:spLocks noChangeArrowheads="1"/>
          </p:cNvSpPr>
          <p:nvPr/>
        </p:nvSpPr>
        <p:spPr bwMode="auto">
          <a:xfrm>
            <a:off x="4572000" y="5229225"/>
            <a:ext cx="439261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t>想い描き、具体的に行動していく集団を目指して！</a:t>
            </a:r>
            <a:endParaRPr kumimoji="1" lang="en-US" altLang="ja-JP" sz="2800" b="0" i="0" u="none" strike="noStrike" kern="1200" cap="none" spc="0" normalizeH="0" baseline="0" noProof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t>（創造集団）</a:t>
            </a:r>
          </a:p>
        </p:txBody>
      </p:sp>
    </p:spTree>
    <p:extLst>
      <p:ext uri="{BB962C8B-B14F-4D97-AF65-F5344CB8AC3E}">
        <p14:creationId xmlns:p14="http://schemas.microsoft.com/office/powerpoint/2010/main" val="918572931"/>
      </p:ext>
    </p:extLst>
  </p:cSld>
  <p:clrMapOvr>
    <a:masterClrMapping/>
  </p:clrMapOvr>
</p:sld>
</file>

<file path=ppt/theme/theme1.xml><?xml version="1.0" encoding="utf-8"?>
<a:theme xmlns:a="http://schemas.openxmlformats.org/drawingml/2006/main" name="5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</TotalTime>
  <Words>50</Words>
  <Application>Microsoft Office PowerPoint</Application>
  <PresentationFormat>画面に合わせる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HGPｺﾞｼｯｸM</vt:lpstr>
      <vt:lpstr>ＭＳ Ｐゴシック</vt:lpstr>
      <vt:lpstr>Arial</vt:lpstr>
      <vt:lpstr>Calibri</vt:lpstr>
      <vt:lpstr>5_Office ​​テーマ</vt:lpstr>
      <vt:lpstr>6_Office ​​テーマ</vt:lpstr>
      <vt:lpstr>PowerPoint プレゼンテーション</vt:lpstr>
      <vt:lpstr>PowerPoint プレゼンテーション</vt:lpstr>
    </vt:vector>
  </TitlesOfParts>
  <Company>森永乳業㈱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高齢者の低栄養防止コンソーシアム香川 活動報告</dc:title>
  <dc:creator>森永乳業㈱</dc:creator>
  <cp:lastModifiedBy>sv</cp:lastModifiedBy>
  <cp:revision>3</cp:revision>
  <dcterms:created xsi:type="dcterms:W3CDTF">2019-10-25T08:16:37Z</dcterms:created>
  <dcterms:modified xsi:type="dcterms:W3CDTF">2021-08-11T09:07:13Z</dcterms:modified>
</cp:coreProperties>
</file>