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8.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 id="2147483898" r:id="rId2"/>
    <p:sldMasterId id="2147483911" r:id="rId3"/>
    <p:sldMasterId id="2147483923" r:id="rId4"/>
    <p:sldMasterId id="2147483940" r:id="rId5"/>
    <p:sldMasterId id="2147484005" r:id="rId6"/>
    <p:sldMasterId id="2147484017" r:id="rId7"/>
    <p:sldMasterId id="2147484053" r:id="rId8"/>
    <p:sldMasterId id="2147484077" r:id="rId9"/>
  </p:sldMasterIdLst>
  <p:notesMasterIdLst>
    <p:notesMasterId r:id="rId37"/>
  </p:notesMasterIdLst>
  <p:handoutMasterIdLst>
    <p:handoutMasterId r:id="rId38"/>
  </p:handoutMasterIdLst>
  <p:sldIdLst>
    <p:sldId id="406" r:id="rId10"/>
    <p:sldId id="445" r:id="rId11"/>
    <p:sldId id="395" r:id="rId12"/>
    <p:sldId id="455" r:id="rId13"/>
    <p:sldId id="456" r:id="rId14"/>
    <p:sldId id="457" r:id="rId15"/>
    <p:sldId id="458" r:id="rId16"/>
    <p:sldId id="408" r:id="rId17"/>
    <p:sldId id="459" r:id="rId18"/>
    <p:sldId id="424" r:id="rId19"/>
    <p:sldId id="447" r:id="rId20"/>
    <p:sldId id="448" r:id="rId21"/>
    <p:sldId id="430" r:id="rId22"/>
    <p:sldId id="460" r:id="rId23"/>
    <p:sldId id="413" r:id="rId24"/>
    <p:sldId id="462" r:id="rId25"/>
    <p:sldId id="463" r:id="rId26"/>
    <p:sldId id="461" r:id="rId27"/>
    <p:sldId id="464" r:id="rId28"/>
    <p:sldId id="441" r:id="rId29"/>
    <p:sldId id="442" r:id="rId30"/>
    <p:sldId id="431" r:id="rId31"/>
    <p:sldId id="453" r:id="rId32"/>
    <p:sldId id="432" r:id="rId33"/>
    <p:sldId id="465" r:id="rId34"/>
    <p:sldId id="417" r:id="rId35"/>
    <p:sldId id="444" r:id="rId36"/>
  </p:sldIdLst>
  <p:sldSz cx="9144000" cy="6858000" type="screen4x3"/>
  <p:notesSz cx="9866313" cy="673576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33"/>
    <a:srgbClr val="FFFFCC"/>
    <a:srgbClr val="808080"/>
    <a:srgbClr val="777777"/>
    <a:srgbClr val="3399FF"/>
    <a:srgbClr val="0000CC"/>
    <a:srgbClr val="111111"/>
    <a:srgbClr val="FF5050"/>
    <a:srgbClr val="0B33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8" autoAdjust="0"/>
    <p:restoredTop sz="93341" autoAdjust="0"/>
  </p:normalViewPr>
  <p:slideViewPr>
    <p:cSldViewPr>
      <p:cViewPr varScale="1">
        <p:scale>
          <a:sx n="114" d="100"/>
          <a:sy n="114" d="100"/>
        </p:scale>
        <p:origin x="127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363AE0-AF09-42D1-B9E4-A5C54932496A}" type="doc">
      <dgm:prSet loTypeId="urn:microsoft.com/office/officeart/2005/8/layout/pyramid1" loCatId="pyramid" qsTypeId="urn:microsoft.com/office/officeart/2005/8/quickstyle/3d3" qsCatId="3D" csTypeId="urn:microsoft.com/office/officeart/2005/8/colors/accent5_3" csCatId="accent5" phldr="1"/>
      <dgm:spPr/>
    </dgm:pt>
    <dgm:pt modelId="{20E5B2BC-F838-42A4-9E7C-9639237EC256}">
      <dgm:prSet phldrT="[テキスト]" custT="1"/>
      <dgm:spPr/>
      <dgm:t>
        <a:bodyPr/>
        <a:lstStyle/>
        <a:p>
          <a:r>
            <a:rPr kumimoji="1" lang="ja-JP" altLang="en-US" sz="2800" dirty="0"/>
            <a:t>入院患者</a:t>
          </a:r>
        </a:p>
      </dgm:t>
    </dgm:pt>
    <dgm:pt modelId="{C83B5222-0EE0-413F-B32C-E187EA118C49}" type="parTrans" cxnId="{31EDF83C-FF97-494B-A498-C082443D9D6E}">
      <dgm:prSet/>
      <dgm:spPr/>
      <dgm:t>
        <a:bodyPr/>
        <a:lstStyle/>
        <a:p>
          <a:endParaRPr kumimoji="1" lang="ja-JP" altLang="en-US"/>
        </a:p>
      </dgm:t>
    </dgm:pt>
    <dgm:pt modelId="{8F35C68A-ADEA-4945-A3A6-2F01BF574837}" type="sibTrans" cxnId="{31EDF83C-FF97-494B-A498-C082443D9D6E}">
      <dgm:prSet/>
      <dgm:spPr/>
      <dgm:t>
        <a:bodyPr/>
        <a:lstStyle/>
        <a:p>
          <a:endParaRPr kumimoji="1" lang="ja-JP" altLang="en-US"/>
        </a:p>
      </dgm:t>
    </dgm:pt>
    <dgm:pt modelId="{3360B4B8-BFE8-4F63-83EA-E2A274C1E7D5}">
      <dgm:prSet phldrT="[テキスト]" custT="1"/>
      <dgm:spPr/>
      <dgm:t>
        <a:bodyPr/>
        <a:lstStyle/>
        <a:p>
          <a:r>
            <a:rPr kumimoji="1" lang="ja-JP" altLang="en-US" sz="2800" dirty="0"/>
            <a:t>外来患者</a:t>
          </a:r>
        </a:p>
      </dgm:t>
    </dgm:pt>
    <dgm:pt modelId="{F6F0530B-7DCF-4EFF-8A91-A30E94E00182}" type="parTrans" cxnId="{6F1B3B0A-7016-4817-A786-6BD9D337EA38}">
      <dgm:prSet/>
      <dgm:spPr/>
      <dgm:t>
        <a:bodyPr/>
        <a:lstStyle/>
        <a:p>
          <a:endParaRPr kumimoji="1" lang="ja-JP" altLang="en-US"/>
        </a:p>
      </dgm:t>
    </dgm:pt>
    <dgm:pt modelId="{F1AC6856-CB0D-4A7B-8A77-8BFA3D5F5C81}" type="sibTrans" cxnId="{6F1B3B0A-7016-4817-A786-6BD9D337EA38}">
      <dgm:prSet/>
      <dgm:spPr/>
      <dgm:t>
        <a:bodyPr/>
        <a:lstStyle/>
        <a:p>
          <a:endParaRPr kumimoji="1" lang="ja-JP" altLang="en-US"/>
        </a:p>
      </dgm:t>
    </dgm:pt>
    <dgm:pt modelId="{EC9B8732-474D-4B6D-A0F1-754D688A3321}">
      <dgm:prSet phldrT="[テキスト]" custT="1"/>
      <dgm:spPr/>
      <dgm:t>
        <a:bodyPr/>
        <a:lstStyle/>
        <a:p>
          <a:r>
            <a:rPr kumimoji="1" lang="ja-JP" altLang="en-US" sz="2800" dirty="0"/>
            <a:t>健常人</a:t>
          </a:r>
        </a:p>
      </dgm:t>
    </dgm:pt>
    <dgm:pt modelId="{9E5C840B-4166-4237-9350-D76B0AC4794F}" type="parTrans" cxnId="{C3964F4E-7E43-44C9-B1A0-116726F87A47}">
      <dgm:prSet/>
      <dgm:spPr/>
      <dgm:t>
        <a:bodyPr/>
        <a:lstStyle/>
        <a:p>
          <a:endParaRPr kumimoji="1" lang="ja-JP" altLang="en-US"/>
        </a:p>
      </dgm:t>
    </dgm:pt>
    <dgm:pt modelId="{6642C5C4-7EBD-49DF-8371-0CB74F72A53A}" type="sibTrans" cxnId="{C3964F4E-7E43-44C9-B1A0-116726F87A47}">
      <dgm:prSet/>
      <dgm:spPr/>
      <dgm:t>
        <a:bodyPr/>
        <a:lstStyle/>
        <a:p>
          <a:endParaRPr kumimoji="1" lang="ja-JP" altLang="en-US"/>
        </a:p>
      </dgm:t>
    </dgm:pt>
    <dgm:pt modelId="{EF8996FE-524E-4C85-891B-B83A2350049F}" type="pres">
      <dgm:prSet presAssocID="{BE363AE0-AF09-42D1-B9E4-A5C54932496A}" presName="Name0" presStyleCnt="0">
        <dgm:presLayoutVars>
          <dgm:dir/>
          <dgm:animLvl val="lvl"/>
          <dgm:resizeHandles val="exact"/>
        </dgm:presLayoutVars>
      </dgm:prSet>
      <dgm:spPr/>
    </dgm:pt>
    <dgm:pt modelId="{8730B2A5-57B8-4EC2-8368-B87DA9025AD4}" type="pres">
      <dgm:prSet presAssocID="{20E5B2BC-F838-42A4-9E7C-9639237EC256}" presName="Name8" presStyleCnt="0"/>
      <dgm:spPr/>
    </dgm:pt>
    <dgm:pt modelId="{84D0E80A-0832-46FE-9A25-7675E57C889A}" type="pres">
      <dgm:prSet presAssocID="{20E5B2BC-F838-42A4-9E7C-9639237EC256}" presName="level" presStyleLbl="node1" presStyleIdx="0" presStyleCnt="3">
        <dgm:presLayoutVars>
          <dgm:chMax val="1"/>
          <dgm:bulletEnabled val="1"/>
        </dgm:presLayoutVars>
      </dgm:prSet>
      <dgm:spPr/>
    </dgm:pt>
    <dgm:pt modelId="{CA80D1E2-9FB4-4318-BAE0-268A81659497}" type="pres">
      <dgm:prSet presAssocID="{20E5B2BC-F838-42A4-9E7C-9639237EC256}" presName="levelTx" presStyleLbl="revTx" presStyleIdx="0" presStyleCnt="0">
        <dgm:presLayoutVars>
          <dgm:chMax val="1"/>
          <dgm:bulletEnabled val="1"/>
        </dgm:presLayoutVars>
      </dgm:prSet>
      <dgm:spPr/>
    </dgm:pt>
    <dgm:pt modelId="{739C386F-D9FE-4CC7-8722-3CF7BF74DB80}" type="pres">
      <dgm:prSet presAssocID="{3360B4B8-BFE8-4F63-83EA-E2A274C1E7D5}" presName="Name8" presStyleCnt="0"/>
      <dgm:spPr/>
    </dgm:pt>
    <dgm:pt modelId="{4FA9E17D-691F-4630-BDEA-26BE009560D5}" type="pres">
      <dgm:prSet presAssocID="{3360B4B8-BFE8-4F63-83EA-E2A274C1E7D5}" presName="level" presStyleLbl="node1" presStyleIdx="1" presStyleCnt="3">
        <dgm:presLayoutVars>
          <dgm:chMax val="1"/>
          <dgm:bulletEnabled val="1"/>
        </dgm:presLayoutVars>
      </dgm:prSet>
      <dgm:spPr/>
    </dgm:pt>
    <dgm:pt modelId="{6AE7A45F-74E5-4AAF-A7D7-00EA1B68D3D9}" type="pres">
      <dgm:prSet presAssocID="{3360B4B8-BFE8-4F63-83EA-E2A274C1E7D5}" presName="levelTx" presStyleLbl="revTx" presStyleIdx="0" presStyleCnt="0">
        <dgm:presLayoutVars>
          <dgm:chMax val="1"/>
          <dgm:bulletEnabled val="1"/>
        </dgm:presLayoutVars>
      </dgm:prSet>
      <dgm:spPr/>
    </dgm:pt>
    <dgm:pt modelId="{13AE4A79-071E-42E6-A94B-911D032603F9}" type="pres">
      <dgm:prSet presAssocID="{EC9B8732-474D-4B6D-A0F1-754D688A3321}" presName="Name8" presStyleCnt="0"/>
      <dgm:spPr/>
    </dgm:pt>
    <dgm:pt modelId="{15757D59-6E9B-44D2-8EA1-F992B3DCA00F}" type="pres">
      <dgm:prSet presAssocID="{EC9B8732-474D-4B6D-A0F1-754D688A3321}" presName="level" presStyleLbl="node1" presStyleIdx="2" presStyleCnt="3">
        <dgm:presLayoutVars>
          <dgm:chMax val="1"/>
          <dgm:bulletEnabled val="1"/>
        </dgm:presLayoutVars>
      </dgm:prSet>
      <dgm:spPr/>
    </dgm:pt>
    <dgm:pt modelId="{A39A0120-AEE8-4C51-AA22-C4C810D32B81}" type="pres">
      <dgm:prSet presAssocID="{EC9B8732-474D-4B6D-A0F1-754D688A3321}" presName="levelTx" presStyleLbl="revTx" presStyleIdx="0" presStyleCnt="0">
        <dgm:presLayoutVars>
          <dgm:chMax val="1"/>
          <dgm:bulletEnabled val="1"/>
        </dgm:presLayoutVars>
      </dgm:prSet>
      <dgm:spPr/>
    </dgm:pt>
  </dgm:ptLst>
  <dgm:cxnLst>
    <dgm:cxn modelId="{6F1B3B0A-7016-4817-A786-6BD9D337EA38}" srcId="{BE363AE0-AF09-42D1-B9E4-A5C54932496A}" destId="{3360B4B8-BFE8-4F63-83EA-E2A274C1E7D5}" srcOrd="1" destOrd="0" parTransId="{F6F0530B-7DCF-4EFF-8A91-A30E94E00182}" sibTransId="{F1AC6856-CB0D-4A7B-8A77-8BFA3D5F5C81}"/>
    <dgm:cxn modelId="{90598710-9A75-48A5-ADD4-6A5FEFEB7920}" type="presOf" srcId="{EC9B8732-474D-4B6D-A0F1-754D688A3321}" destId="{15757D59-6E9B-44D2-8EA1-F992B3DCA00F}" srcOrd="0" destOrd="0" presId="urn:microsoft.com/office/officeart/2005/8/layout/pyramid1"/>
    <dgm:cxn modelId="{EAF77C2E-60B7-49CC-93A7-5486672E0579}" type="presOf" srcId="{EC9B8732-474D-4B6D-A0F1-754D688A3321}" destId="{A39A0120-AEE8-4C51-AA22-C4C810D32B81}" srcOrd="1" destOrd="0" presId="urn:microsoft.com/office/officeart/2005/8/layout/pyramid1"/>
    <dgm:cxn modelId="{31EDF83C-FF97-494B-A498-C082443D9D6E}" srcId="{BE363AE0-AF09-42D1-B9E4-A5C54932496A}" destId="{20E5B2BC-F838-42A4-9E7C-9639237EC256}" srcOrd="0" destOrd="0" parTransId="{C83B5222-0EE0-413F-B32C-E187EA118C49}" sibTransId="{8F35C68A-ADEA-4945-A3A6-2F01BF574837}"/>
    <dgm:cxn modelId="{B96CD748-CE7E-4AAB-A6F5-65A2214748EB}" type="presOf" srcId="{3360B4B8-BFE8-4F63-83EA-E2A274C1E7D5}" destId="{6AE7A45F-74E5-4AAF-A7D7-00EA1B68D3D9}" srcOrd="1" destOrd="0" presId="urn:microsoft.com/office/officeart/2005/8/layout/pyramid1"/>
    <dgm:cxn modelId="{C3964F4E-7E43-44C9-B1A0-116726F87A47}" srcId="{BE363AE0-AF09-42D1-B9E4-A5C54932496A}" destId="{EC9B8732-474D-4B6D-A0F1-754D688A3321}" srcOrd="2" destOrd="0" parTransId="{9E5C840B-4166-4237-9350-D76B0AC4794F}" sibTransId="{6642C5C4-7EBD-49DF-8371-0CB74F72A53A}"/>
    <dgm:cxn modelId="{95AFE27A-5156-4D38-A7C0-E81F24E213CF}" type="presOf" srcId="{20E5B2BC-F838-42A4-9E7C-9639237EC256}" destId="{CA80D1E2-9FB4-4318-BAE0-268A81659497}" srcOrd="1" destOrd="0" presId="urn:microsoft.com/office/officeart/2005/8/layout/pyramid1"/>
    <dgm:cxn modelId="{12FDA2C0-9773-45D1-9C3B-FEF09B3BA388}" type="presOf" srcId="{20E5B2BC-F838-42A4-9E7C-9639237EC256}" destId="{84D0E80A-0832-46FE-9A25-7675E57C889A}" srcOrd="0" destOrd="0" presId="urn:microsoft.com/office/officeart/2005/8/layout/pyramid1"/>
    <dgm:cxn modelId="{392D3CC6-2019-475A-9E6D-ADAF376F74CA}" type="presOf" srcId="{BE363AE0-AF09-42D1-B9E4-A5C54932496A}" destId="{EF8996FE-524E-4C85-891B-B83A2350049F}" srcOrd="0" destOrd="0" presId="urn:microsoft.com/office/officeart/2005/8/layout/pyramid1"/>
    <dgm:cxn modelId="{43350ADC-852A-4A39-9AC3-E2A29FB532C6}" type="presOf" srcId="{3360B4B8-BFE8-4F63-83EA-E2A274C1E7D5}" destId="{4FA9E17D-691F-4630-BDEA-26BE009560D5}" srcOrd="0" destOrd="0" presId="urn:microsoft.com/office/officeart/2005/8/layout/pyramid1"/>
    <dgm:cxn modelId="{796276DC-9D80-48E4-87CC-115DB3EE3371}" type="presParOf" srcId="{EF8996FE-524E-4C85-891B-B83A2350049F}" destId="{8730B2A5-57B8-4EC2-8368-B87DA9025AD4}" srcOrd="0" destOrd="0" presId="urn:microsoft.com/office/officeart/2005/8/layout/pyramid1"/>
    <dgm:cxn modelId="{AFCCF9D2-2935-4783-B7AB-CF83E96C8AD0}" type="presParOf" srcId="{8730B2A5-57B8-4EC2-8368-B87DA9025AD4}" destId="{84D0E80A-0832-46FE-9A25-7675E57C889A}" srcOrd="0" destOrd="0" presId="urn:microsoft.com/office/officeart/2005/8/layout/pyramid1"/>
    <dgm:cxn modelId="{75570503-F2C6-4EEB-B4D1-72CA25275567}" type="presParOf" srcId="{8730B2A5-57B8-4EC2-8368-B87DA9025AD4}" destId="{CA80D1E2-9FB4-4318-BAE0-268A81659497}" srcOrd="1" destOrd="0" presId="urn:microsoft.com/office/officeart/2005/8/layout/pyramid1"/>
    <dgm:cxn modelId="{4BBC8908-F70B-4A2C-81BC-C8621492394D}" type="presParOf" srcId="{EF8996FE-524E-4C85-891B-B83A2350049F}" destId="{739C386F-D9FE-4CC7-8722-3CF7BF74DB80}" srcOrd="1" destOrd="0" presId="urn:microsoft.com/office/officeart/2005/8/layout/pyramid1"/>
    <dgm:cxn modelId="{7EBE8B1F-5926-4C10-A561-566612620971}" type="presParOf" srcId="{739C386F-D9FE-4CC7-8722-3CF7BF74DB80}" destId="{4FA9E17D-691F-4630-BDEA-26BE009560D5}" srcOrd="0" destOrd="0" presId="urn:microsoft.com/office/officeart/2005/8/layout/pyramid1"/>
    <dgm:cxn modelId="{79151C6B-4695-474A-83D6-B5F41F183171}" type="presParOf" srcId="{739C386F-D9FE-4CC7-8722-3CF7BF74DB80}" destId="{6AE7A45F-74E5-4AAF-A7D7-00EA1B68D3D9}" srcOrd="1" destOrd="0" presId="urn:microsoft.com/office/officeart/2005/8/layout/pyramid1"/>
    <dgm:cxn modelId="{8AAF36B4-0D9A-417E-BC6A-BB575CF09B08}" type="presParOf" srcId="{EF8996FE-524E-4C85-891B-B83A2350049F}" destId="{13AE4A79-071E-42E6-A94B-911D032603F9}" srcOrd="2" destOrd="0" presId="urn:microsoft.com/office/officeart/2005/8/layout/pyramid1"/>
    <dgm:cxn modelId="{205FC6B6-13A0-4B90-BF8A-A329EB8C477F}" type="presParOf" srcId="{13AE4A79-071E-42E6-A94B-911D032603F9}" destId="{15757D59-6E9B-44D2-8EA1-F992B3DCA00F}" srcOrd="0" destOrd="0" presId="urn:microsoft.com/office/officeart/2005/8/layout/pyramid1"/>
    <dgm:cxn modelId="{DB6FC2D3-4C2C-489E-9F7E-9375DF87F524}" type="presParOf" srcId="{13AE4A79-071E-42E6-A94B-911D032603F9}" destId="{A39A0120-AEE8-4C51-AA22-C4C810D32B81}"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0E80A-0832-46FE-9A25-7675E57C889A}">
      <dsp:nvSpPr>
        <dsp:cNvPr id="0" name=""/>
        <dsp:cNvSpPr/>
      </dsp:nvSpPr>
      <dsp:spPr>
        <a:xfrm>
          <a:off x="2032000" y="0"/>
          <a:ext cx="2032000" cy="1354666"/>
        </a:xfrm>
        <a:prstGeom prst="trapezoid">
          <a:avLst>
            <a:gd name="adj" fmla="val 75000"/>
          </a:avLst>
        </a:prstGeom>
        <a:solidFill>
          <a:schemeClr val="accent5">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t>入院患者</a:t>
          </a:r>
        </a:p>
      </dsp:txBody>
      <dsp:txXfrm>
        <a:off x="2032000" y="0"/>
        <a:ext cx="2032000" cy="1354666"/>
      </dsp:txXfrm>
    </dsp:sp>
    <dsp:sp modelId="{4FA9E17D-691F-4630-BDEA-26BE009560D5}">
      <dsp:nvSpPr>
        <dsp:cNvPr id="0" name=""/>
        <dsp:cNvSpPr/>
      </dsp:nvSpPr>
      <dsp:spPr>
        <a:xfrm>
          <a:off x="1015999" y="1354666"/>
          <a:ext cx="4064000" cy="1354666"/>
        </a:xfrm>
        <a:prstGeom prst="trapezoid">
          <a:avLst>
            <a:gd name="adj" fmla="val 75000"/>
          </a:avLst>
        </a:prstGeom>
        <a:solidFill>
          <a:schemeClr val="accent5">
            <a:shade val="80000"/>
            <a:hueOff val="102610"/>
            <a:satOff val="-1119"/>
            <a:lumOff val="1278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t>外来患者</a:t>
          </a:r>
        </a:p>
      </dsp:txBody>
      <dsp:txXfrm>
        <a:off x="1727199" y="1354666"/>
        <a:ext cx="2641600" cy="1354666"/>
      </dsp:txXfrm>
    </dsp:sp>
    <dsp:sp modelId="{15757D59-6E9B-44D2-8EA1-F992B3DCA00F}">
      <dsp:nvSpPr>
        <dsp:cNvPr id="0" name=""/>
        <dsp:cNvSpPr/>
      </dsp:nvSpPr>
      <dsp:spPr>
        <a:xfrm>
          <a:off x="0" y="2709333"/>
          <a:ext cx="6096000" cy="1354666"/>
        </a:xfrm>
        <a:prstGeom prst="trapezoid">
          <a:avLst>
            <a:gd name="adj" fmla="val 75000"/>
          </a:avLst>
        </a:prstGeom>
        <a:solidFill>
          <a:schemeClr val="accent5">
            <a:shade val="80000"/>
            <a:hueOff val="205221"/>
            <a:satOff val="-2238"/>
            <a:lumOff val="2557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t>健常人</a:t>
          </a:r>
        </a:p>
      </dsp:txBody>
      <dsp:txXfrm>
        <a:off x="1066799" y="2709333"/>
        <a:ext cx="3962400" cy="135466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5402" cy="336788"/>
          </a:xfrm>
          <a:prstGeom prst="rect">
            <a:avLst/>
          </a:prstGeom>
        </p:spPr>
        <p:txBody>
          <a:bodyPr vert="horz" lIns="90343" tIns="45171" rIns="90343" bIns="4517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89199" y="0"/>
            <a:ext cx="4275402" cy="336788"/>
          </a:xfrm>
          <a:prstGeom prst="rect">
            <a:avLst/>
          </a:prstGeom>
        </p:spPr>
        <p:txBody>
          <a:bodyPr vert="horz" lIns="90343" tIns="45171" rIns="90343" bIns="45171" rtlCol="0"/>
          <a:lstStyle>
            <a:lvl1pPr algn="r">
              <a:defRPr sz="1200"/>
            </a:lvl1pPr>
          </a:lstStyle>
          <a:p>
            <a:fld id="{DBDB3432-7EF5-4E5B-849B-FD1065BC27AA}" type="datetimeFigureOut">
              <a:rPr kumimoji="1" lang="ja-JP" altLang="en-US" smtClean="0"/>
              <a:t>2021/8/12</a:t>
            </a:fld>
            <a:endParaRPr kumimoji="1" lang="ja-JP" altLang="en-US"/>
          </a:p>
        </p:txBody>
      </p:sp>
      <p:sp>
        <p:nvSpPr>
          <p:cNvPr id="4" name="フッター プレースホルダー 3"/>
          <p:cNvSpPr>
            <a:spLocks noGrp="1"/>
          </p:cNvSpPr>
          <p:nvPr>
            <p:ph type="ftr" sz="quarter" idx="2"/>
          </p:nvPr>
        </p:nvSpPr>
        <p:spPr>
          <a:xfrm>
            <a:off x="0" y="6397416"/>
            <a:ext cx="4275402" cy="336788"/>
          </a:xfrm>
          <a:prstGeom prst="rect">
            <a:avLst/>
          </a:prstGeom>
        </p:spPr>
        <p:txBody>
          <a:bodyPr vert="horz" lIns="90343" tIns="45171" rIns="90343" bIns="4517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89199" y="6397416"/>
            <a:ext cx="4275402" cy="336788"/>
          </a:xfrm>
          <a:prstGeom prst="rect">
            <a:avLst/>
          </a:prstGeom>
        </p:spPr>
        <p:txBody>
          <a:bodyPr vert="horz" lIns="90343" tIns="45171" rIns="90343" bIns="45171" rtlCol="0" anchor="b"/>
          <a:lstStyle>
            <a:lvl1pPr algn="r">
              <a:defRPr sz="1200"/>
            </a:lvl1pPr>
          </a:lstStyle>
          <a:p>
            <a:fld id="{47F1AAA7-AF92-4FEB-AF77-2A82724C6830}" type="slidenum">
              <a:rPr kumimoji="1" lang="ja-JP" altLang="en-US" smtClean="0"/>
              <a:t>‹#›</a:t>
            </a:fld>
            <a:endParaRPr kumimoji="1" lang="ja-JP" altLang="en-US"/>
          </a:p>
        </p:txBody>
      </p:sp>
    </p:spTree>
    <p:extLst>
      <p:ext uri="{BB962C8B-B14F-4D97-AF65-F5344CB8AC3E}">
        <p14:creationId xmlns:p14="http://schemas.microsoft.com/office/powerpoint/2010/main" val="1508878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4275402" cy="336788"/>
          </a:xfrm>
          <a:prstGeom prst="rect">
            <a:avLst/>
          </a:prstGeom>
        </p:spPr>
        <p:txBody>
          <a:bodyPr vert="horz" lIns="90343" tIns="45171" rIns="90343" bIns="45171" rtlCol="0"/>
          <a:lstStyle>
            <a:lvl1pPr algn="l">
              <a:defRPr sz="1200"/>
            </a:lvl1pPr>
          </a:lstStyle>
          <a:p>
            <a:pPr>
              <a:defRPr/>
            </a:pPr>
            <a:endParaRPr lang="ja-JP" altLang="en-US"/>
          </a:p>
        </p:txBody>
      </p:sp>
      <p:sp>
        <p:nvSpPr>
          <p:cNvPr id="3" name="日付プレースホルダ 2"/>
          <p:cNvSpPr>
            <a:spLocks noGrp="1"/>
          </p:cNvSpPr>
          <p:nvPr>
            <p:ph type="dt" idx="1"/>
          </p:nvPr>
        </p:nvSpPr>
        <p:spPr>
          <a:xfrm>
            <a:off x="5589199" y="0"/>
            <a:ext cx="4275402" cy="336788"/>
          </a:xfrm>
          <a:prstGeom prst="rect">
            <a:avLst/>
          </a:prstGeom>
        </p:spPr>
        <p:txBody>
          <a:bodyPr vert="horz" lIns="90343" tIns="45171" rIns="90343" bIns="45171" rtlCol="0"/>
          <a:lstStyle>
            <a:lvl1pPr algn="r">
              <a:defRPr sz="1200"/>
            </a:lvl1pPr>
          </a:lstStyle>
          <a:p>
            <a:pPr>
              <a:defRPr/>
            </a:pPr>
            <a:fld id="{6C9312BA-D48A-4BB0-BC17-411AC022CA2A}" type="datetimeFigureOut">
              <a:rPr lang="ja-JP" altLang="en-US"/>
              <a:pPr>
                <a:defRPr/>
              </a:pPr>
              <a:t>2021/8/12</a:t>
            </a:fld>
            <a:endParaRPr lang="ja-JP" altLang="en-US"/>
          </a:p>
        </p:txBody>
      </p:sp>
      <p:sp>
        <p:nvSpPr>
          <p:cNvPr id="4" name="スライド イメージ プレースホルダ 3"/>
          <p:cNvSpPr>
            <a:spLocks noGrp="1" noRot="1" noChangeAspect="1"/>
          </p:cNvSpPr>
          <p:nvPr>
            <p:ph type="sldImg" idx="2"/>
          </p:nvPr>
        </p:nvSpPr>
        <p:spPr>
          <a:xfrm>
            <a:off x="3249613" y="504825"/>
            <a:ext cx="3367087" cy="2525713"/>
          </a:xfrm>
          <a:prstGeom prst="rect">
            <a:avLst/>
          </a:prstGeom>
          <a:noFill/>
          <a:ln w="12700">
            <a:solidFill>
              <a:prstClr val="black"/>
            </a:solidFill>
          </a:ln>
        </p:spPr>
        <p:txBody>
          <a:bodyPr vert="horz" lIns="90343" tIns="45171" rIns="90343" bIns="45171" rtlCol="0" anchor="ctr"/>
          <a:lstStyle/>
          <a:p>
            <a:pPr lvl="0"/>
            <a:endParaRPr lang="ja-JP" altLang="en-US" noProof="0"/>
          </a:p>
        </p:txBody>
      </p:sp>
      <p:sp>
        <p:nvSpPr>
          <p:cNvPr id="5" name="ノート プレースホルダ 4"/>
          <p:cNvSpPr>
            <a:spLocks noGrp="1"/>
          </p:cNvSpPr>
          <p:nvPr>
            <p:ph type="body" sz="quarter" idx="3"/>
          </p:nvPr>
        </p:nvSpPr>
        <p:spPr>
          <a:xfrm>
            <a:off x="986632" y="3199488"/>
            <a:ext cx="7893050" cy="3031093"/>
          </a:xfrm>
          <a:prstGeom prst="rect">
            <a:avLst/>
          </a:prstGeom>
        </p:spPr>
        <p:txBody>
          <a:bodyPr vert="horz" lIns="90343" tIns="45171" rIns="90343" bIns="45171"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6397416"/>
            <a:ext cx="4275402" cy="336788"/>
          </a:xfrm>
          <a:prstGeom prst="rect">
            <a:avLst/>
          </a:prstGeom>
        </p:spPr>
        <p:txBody>
          <a:bodyPr vert="horz" lIns="90343" tIns="45171" rIns="90343" bIns="45171" rtlCol="0" anchor="b"/>
          <a:lstStyle>
            <a:lvl1pPr algn="l">
              <a:defRPr sz="1200"/>
            </a:lvl1pPr>
          </a:lstStyle>
          <a:p>
            <a:pPr>
              <a:defRPr/>
            </a:pPr>
            <a:endParaRPr lang="ja-JP" altLang="en-US"/>
          </a:p>
        </p:txBody>
      </p:sp>
      <p:sp>
        <p:nvSpPr>
          <p:cNvPr id="7" name="スライド番号プレースホルダ 6"/>
          <p:cNvSpPr>
            <a:spLocks noGrp="1"/>
          </p:cNvSpPr>
          <p:nvPr>
            <p:ph type="sldNum" sz="quarter" idx="5"/>
          </p:nvPr>
        </p:nvSpPr>
        <p:spPr>
          <a:xfrm>
            <a:off x="5589199" y="6397416"/>
            <a:ext cx="4275402" cy="336788"/>
          </a:xfrm>
          <a:prstGeom prst="rect">
            <a:avLst/>
          </a:prstGeom>
        </p:spPr>
        <p:txBody>
          <a:bodyPr vert="horz" lIns="90343" tIns="45171" rIns="90343" bIns="45171" rtlCol="0" anchor="b"/>
          <a:lstStyle>
            <a:lvl1pPr algn="r">
              <a:defRPr sz="1200"/>
            </a:lvl1pPr>
          </a:lstStyle>
          <a:p>
            <a:pPr>
              <a:defRPr/>
            </a:pPr>
            <a:fld id="{94EB0566-25B1-4E0E-B3D0-013395073C67}" type="slidenum">
              <a:rPr lang="ja-JP" altLang="en-US"/>
              <a:pPr>
                <a:defRPr/>
              </a:pPr>
              <a:t>‹#›</a:t>
            </a:fld>
            <a:endParaRPr lang="ja-JP" altLang="en-US"/>
          </a:p>
        </p:txBody>
      </p:sp>
    </p:spTree>
    <p:extLst>
      <p:ext uri="{BB962C8B-B14F-4D97-AF65-F5344CB8AC3E}">
        <p14:creationId xmlns:p14="http://schemas.microsoft.com/office/powerpoint/2010/main" val="8707674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miter lim="800000"/>
            <a:headEnd/>
            <a:tailEnd/>
          </a:ln>
        </p:spPr>
        <p:txBody>
          <a:bodyPr/>
          <a:lstStyle/>
          <a:p>
            <a:fld id="{CF09B64F-D516-4050-9482-1639630B5F51}" type="slidenum">
              <a:rPr lang="en-US" altLang="ja-JP" smtClean="0">
                <a:solidFill>
                  <a:srgbClr val="000000"/>
                </a:solidFill>
              </a:rPr>
              <a:pPr/>
              <a:t>2</a:t>
            </a:fld>
            <a:endParaRPr lang="en-US" altLang="ja-JP">
              <a:solidFill>
                <a:srgbClr val="000000"/>
              </a:solidFill>
            </a:endParaRPr>
          </a:p>
        </p:txBody>
      </p:sp>
      <p:sp>
        <p:nvSpPr>
          <p:cNvPr id="2" name="Rectangle 7"/>
          <p:cNvSpPr txBox="1">
            <a:spLocks noGrp="1" noChangeArrowheads="1"/>
          </p:cNvSpPr>
          <p:nvPr/>
        </p:nvSpPr>
        <p:spPr>
          <a:xfrm>
            <a:off x="3848496" y="9433829"/>
            <a:ext cx="2944486" cy="496031"/>
          </a:xfrm>
          <a:prstGeom prst="rect">
            <a:avLst/>
          </a:prstGeom>
          <a:noFill/>
        </p:spPr>
        <p:txBody>
          <a:bodyPr lIns="95571" tIns="47786" rIns="95571" bIns="47786" anchor="b"/>
          <a:lstStyle>
            <a:lvl1pPr eaLnBrk="0" hangingPunct="0">
              <a:defRPr sz="2300">
                <a:solidFill>
                  <a:schemeClr val="tx1"/>
                </a:solidFill>
                <a:latin typeface="Times New Roman" pitchFamily="18" charset="0"/>
              </a:defRPr>
            </a:lvl1pPr>
            <a:lvl2pPr marL="715993" indent="-275382" eaLnBrk="0" hangingPunct="0">
              <a:defRPr sz="2300">
                <a:solidFill>
                  <a:schemeClr val="tx1"/>
                </a:solidFill>
                <a:latin typeface="Times New Roman" pitchFamily="18" charset="0"/>
              </a:defRPr>
            </a:lvl2pPr>
            <a:lvl3pPr marL="1101528" indent="-220305" eaLnBrk="0" hangingPunct="0">
              <a:defRPr sz="2300">
                <a:solidFill>
                  <a:schemeClr val="tx1"/>
                </a:solidFill>
                <a:latin typeface="Times New Roman" pitchFamily="18" charset="0"/>
              </a:defRPr>
            </a:lvl3pPr>
            <a:lvl4pPr marL="1542139" indent="-220305" eaLnBrk="0" hangingPunct="0">
              <a:defRPr sz="2300">
                <a:solidFill>
                  <a:schemeClr val="tx1"/>
                </a:solidFill>
                <a:latin typeface="Times New Roman" pitchFamily="18" charset="0"/>
              </a:defRPr>
            </a:lvl4pPr>
            <a:lvl5pPr marL="1982750" indent="-220305" eaLnBrk="0" hangingPunct="0">
              <a:defRPr sz="2300">
                <a:solidFill>
                  <a:schemeClr val="tx1"/>
                </a:solidFill>
                <a:latin typeface="Times New Roman" pitchFamily="18" charset="0"/>
              </a:defRPr>
            </a:lvl5pPr>
            <a:lvl6pPr marL="2423361" indent="-220305" eaLnBrk="0" fontAlgn="base" hangingPunct="0">
              <a:spcBef>
                <a:spcPct val="0"/>
              </a:spcBef>
              <a:spcAft>
                <a:spcPct val="0"/>
              </a:spcAft>
              <a:defRPr sz="2300">
                <a:solidFill>
                  <a:schemeClr val="tx1"/>
                </a:solidFill>
                <a:latin typeface="Times New Roman" pitchFamily="18" charset="0"/>
              </a:defRPr>
            </a:lvl6pPr>
            <a:lvl7pPr marL="2863972" indent="-220305" eaLnBrk="0" fontAlgn="base" hangingPunct="0">
              <a:spcBef>
                <a:spcPct val="0"/>
              </a:spcBef>
              <a:spcAft>
                <a:spcPct val="0"/>
              </a:spcAft>
              <a:defRPr sz="2300">
                <a:solidFill>
                  <a:schemeClr val="tx1"/>
                </a:solidFill>
                <a:latin typeface="Times New Roman" pitchFamily="18" charset="0"/>
              </a:defRPr>
            </a:lvl7pPr>
            <a:lvl8pPr marL="3304584" indent="-220305" eaLnBrk="0" fontAlgn="base" hangingPunct="0">
              <a:spcBef>
                <a:spcPct val="0"/>
              </a:spcBef>
              <a:spcAft>
                <a:spcPct val="0"/>
              </a:spcAft>
              <a:defRPr sz="2300">
                <a:solidFill>
                  <a:schemeClr val="tx1"/>
                </a:solidFill>
                <a:latin typeface="Times New Roman" pitchFamily="18" charset="0"/>
              </a:defRPr>
            </a:lvl8pPr>
            <a:lvl9pPr marL="3745195" indent="-220305" eaLnBrk="0" fontAlgn="base" hangingPunct="0">
              <a:spcBef>
                <a:spcPct val="0"/>
              </a:spcBef>
              <a:spcAft>
                <a:spcPct val="0"/>
              </a:spcAft>
              <a:defRPr sz="2300">
                <a:solidFill>
                  <a:schemeClr val="tx1"/>
                </a:solidFill>
                <a:latin typeface="Times New Roman" pitchFamily="18" charset="0"/>
              </a:defRPr>
            </a:lvl9pPr>
          </a:lstStyle>
          <a:p>
            <a:pPr algn="r" eaLnBrk="1" fontAlgn="auto" hangingPunct="1">
              <a:spcBef>
                <a:spcPts val="0"/>
              </a:spcBef>
              <a:spcAft>
                <a:spcPts val="0"/>
              </a:spcAft>
              <a:defRPr/>
            </a:pPr>
            <a:fld id="{40D4CDA4-A2BA-4037-ADFA-5C0241961C54}" type="slidenum">
              <a:rPr lang="en-US" altLang="ja-JP" sz="1300">
                <a:solidFill>
                  <a:srgbClr val="000000"/>
                </a:solidFill>
                <a:ea typeface="ＭＳ Ｐゴシック" panose="020B0600070205080204" pitchFamily="50" charset="-128"/>
              </a:rPr>
              <a:pPr algn="r" eaLnBrk="1" fontAlgn="auto" hangingPunct="1">
                <a:spcBef>
                  <a:spcPts val="0"/>
                </a:spcBef>
                <a:spcAft>
                  <a:spcPts val="0"/>
                </a:spcAft>
                <a:defRPr/>
              </a:pPr>
              <a:t>2</a:t>
            </a:fld>
            <a:endParaRPr lang="en-US" altLang="ja-JP" sz="1300" dirty="0">
              <a:solidFill>
                <a:srgbClr val="000000"/>
              </a:solidFill>
              <a:ea typeface="ＭＳ Ｐゴシック" panose="020B0600070205080204" pitchFamily="50" charset="-128"/>
            </a:endParaRPr>
          </a:p>
        </p:txBody>
      </p:sp>
      <p:sp>
        <p:nvSpPr>
          <p:cNvPr id="4100" name="Rectangle 2"/>
          <p:cNvSpPr>
            <a:spLocks noGrp="1" noRot="1" noChangeAspect="1" noChangeArrowheads="1" noTextEdit="1"/>
          </p:cNvSpPr>
          <p:nvPr>
            <p:ph type="sldImg"/>
          </p:nvPr>
        </p:nvSpPr>
        <p:spPr>
          <a:ln/>
        </p:spPr>
      </p:sp>
      <p:sp>
        <p:nvSpPr>
          <p:cNvPr id="4101"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543177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8994415-E856-4049-A60E-756AE0CBD1D0}" type="slidenum">
              <a:rPr lang="ja-JP" altLang="en-US" smtClean="0">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1237209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スライド イメージ プレースホルダー 1"/>
          <p:cNvSpPr>
            <a:spLocks noGrp="1" noRot="1" noChangeAspect="1" noTextEdit="1"/>
          </p:cNvSpPr>
          <p:nvPr>
            <p:ph type="sldImg"/>
          </p:nvPr>
        </p:nvSpPr>
        <p:spPr>
          <a:ln/>
        </p:spPr>
      </p:sp>
      <p:sp>
        <p:nvSpPr>
          <p:cNvPr id="1832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a:latin typeface="Arial" panose="020B0604020202020204" pitchFamily="34" charset="0"/>
              </a:rPr>
              <a:t>NST</a:t>
            </a:r>
            <a:r>
              <a:rPr lang="ja-JP" altLang="en-US">
                <a:latin typeface="Arial" panose="020B0604020202020204" pitchFamily="34" charset="0"/>
              </a:rPr>
              <a:t>介入は、栄養管理計画書をスクリーニングして抽出し、水・木・金曜日の</a:t>
            </a:r>
            <a:r>
              <a:rPr lang="en-US" altLang="ja-JP">
                <a:latin typeface="Arial" panose="020B0604020202020204" pitchFamily="34" charset="0"/>
              </a:rPr>
              <a:t>14</a:t>
            </a:r>
            <a:r>
              <a:rPr lang="ja-JP" altLang="en-US">
                <a:latin typeface="Arial" panose="020B0604020202020204" pitchFamily="34" charset="0"/>
              </a:rPr>
              <a:t>時から約１時間の病棟にてラウンドを行っています。</a:t>
            </a:r>
            <a:endParaRPr lang="en-US" altLang="ja-JP">
              <a:latin typeface="Arial" panose="020B0604020202020204" pitchFamily="34" charset="0"/>
            </a:endParaRPr>
          </a:p>
          <a:p>
            <a:pPr eaLnBrk="1" hangingPunct="1"/>
            <a:r>
              <a:rPr lang="ja-JP" altLang="en-US">
                <a:latin typeface="Arial" panose="020B0604020202020204" pitchFamily="34" charset="0"/>
              </a:rPr>
              <a:t>翌週のフォローカンファレンスを含め、各病棟約月</a:t>
            </a:r>
            <a:r>
              <a:rPr lang="en-US" altLang="ja-JP">
                <a:latin typeface="Arial" panose="020B0604020202020204" pitchFamily="34" charset="0"/>
              </a:rPr>
              <a:t>2</a:t>
            </a:r>
            <a:r>
              <a:rPr lang="ja-JP" altLang="en-US">
                <a:latin typeface="Arial" panose="020B0604020202020204" pitchFamily="34" charset="0"/>
              </a:rPr>
              <a:t>回となっています。</a:t>
            </a:r>
            <a:endParaRPr lang="en-US" altLang="ja-JP">
              <a:latin typeface="Arial" panose="020B0604020202020204" pitchFamily="34" charset="0"/>
            </a:endParaRPr>
          </a:p>
        </p:txBody>
      </p:sp>
      <p:sp>
        <p:nvSpPr>
          <p:cNvPr id="1833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fld id="{C30276C6-4B21-4628-802C-EDCC008526B7}" type="slidenum">
              <a:rPr lang="en-US" altLang="ja-JP">
                <a:ea typeface="ＭＳ Ｐゴシック" panose="020B0600070205080204" pitchFamily="50" charset="-128"/>
              </a:rPr>
              <a:pPr eaLnBrk="1" hangingPunct="1">
                <a:spcBef>
                  <a:spcPct val="0"/>
                </a:spcBef>
              </a:pPr>
              <a:t>5</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152921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中で地域連携部門、当院への紹介患者の受け入れなど前方連携を事務職、入院前面談や入院時の事務手続きなどを入院支援部門の看護師と事務職、退院調整やいろいろな制度の説明などを退院支援部門の看護師とＭＳＷが役割分担しながら連携を取りながら入退院支援を行っています。</a:t>
            </a:r>
          </a:p>
        </p:txBody>
      </p:sp>
      <p:sp>
        <p:nvSpPr>
          <p:cNvPr id="4" name="スライド番号プレースホルダー 3"/>
          <p:cNvSpPr>
            <a:spLocks noGrp="1"/>
          </p:cNvSpPr>
          <p:nvPr>
            <p:ph type="sldNum" sz="quarter" idx="10"/>
          </p:nvPr>
        </p:nvSpPr>
        <p:spPr/>
        <p:txBody>
          <a:bodyPr/>
          <a:lstStyle/>
          <a:p>
            <a:fld id="{6979E721-E2FD-44C8-9102-9CE24D3D52DD}" type="slidenum">
              <a:rPr kumimoji="1" lang="ja-JP" altLang="en-US" smtClean="0"/>
              <a:t>9</a:t>
            </a:fld>
            <a:endParaRPr kumimoji="1" lang="ja-JP" altLang="en-US"/>
          </a:p>
        </p:txBody>
      </p:sp>
    </p:spTree>
    <p:extLst>
      <p:ext uri="{BB962C8B-B14F-4D97-AF65-F5344CB8AC3E}">
        <p14:creationId xmlns:p14="http://schemas.microsoft.com/office/powerpoint/2010/main" val="2753566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4EB0566-25B1-4E0E-B3D0-013395073C67}" type="slidenum">
              <a:rPr lang="ja-JP" altLang="en-US" smtClean="0"/>
              <a:pPr>
                <a:defRPr/>
              </a:pPr>
              <a:t>21</a:t>
            </a:fld>
            <a:endParaRPr lang="ja-JP" altLang="en-US"/>
          </a:p>
        </p:txBody>
      </p:sp>
    </p:spTree>
    <p:extLst>
      <p:ext uri="{BB962C8B-B14F-4D97-AF65-F5344CB8AC3E}">
        <p14:creationId xmlns:p14="http://schemas.microsoft.com/office/powerpoint/2010/main" val="1031183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 1"/>
          <p:cNvSpPr>
            <a:spLocks noGrp="1" noRot="1" noChangeAspect="1" noTextEdit="1"/>
          </p:cNvSpPr>
          <p:nvPr>
            <p:ph type="sldImg"/>
          </p:nvPr>
        </p:nvSpPr>
        <p:spPr bwMode="auto">
          <a:xfrm>
            <a:off x="936625" y="714375"/>
            <a:ext cx="4754563" cy="3565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41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13871" indent="-27245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098965" indent="-217662">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43420" indent="-217662">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1984834" indent="-217662">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423202" indent="-217662"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861572" indent="-217662"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299940" indent="-217662"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738308" indent="-217662"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A9ADA249-7133-431B-9749-85B4910A0E74}" type="slidenum">
              <a:rPr lang="ja-JP" altLang="en-US" smtClean="0">
                <a:solidFill>
                  <a:prstClr val="black"/>
                </a:solidFill>
                <a:latin typeface="Arial" panose="020B0604020202020204" pitchFamily="34" charset="0"/>
              </a:rPr>
              <a:pPr>
                <a:spcBef>
                  <a:spcPct val="0"/>
                </a:spcBef>
              </a:pPr>
              <a:t>22</a:t>
            </a:fld>
            <a:endParaRPr lang="ja-JP"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450255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９月だけでも、こんなに開催されてる。こうゆう健康イベントに薬剤師会として参加していく</a:t>
            </a:r>
          </a:p>
        </p:txBody>
      </p:sp>
      <p:sp>
        <p:nvSpPr>
          <p:cNvPr id="5" name="日付プレースホルダー 4"/>
          <p:cNvSpPr>
            <a:spLocks noGrp="1"/>
          </p:cNvSpPr>
          <p:nvPr>
            <p:ph type="dt" idx="10"/>
          </p:nvPr>
        </p:nvSpPr>
        <p:spPr/>
        <p:txBody>
          <a:bodyPr/>
          <a:lstStyle/>
          <a:p>
            <a:endParaRPr kumimoji="1" lang="ja-JP" altLang="en-US" dirty="0"/>
          </a:p>
        </p:txBody>
      </p:sp>
    </p:spTree>
    <p:extLst>
      <p:ext uri="{BB962C8B-B14F-4D97-AF65-F5344CB8AC3E}">
        <p14:creationId xmlns:p14="http://schemas.microsoft.com/office/powerpoint/2010/main" val="4075221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９月だけでも、こんなに開催されてる。こうゆう健康イベントに薬剤師会として参加していく</a:t>
            </a:r>
          </a:p>
        </p:txBody>
      </p:sp>
      <p:sp>
        <p:nvSpPr>
          <p:cNvPr id="5" name="日付プレースホルダー 4"/>
          <p:cNvSpPr>
            <a:spLocks noGrp="1"/>
          </p:cNvSpPr>
          <p:nvPr>
            <p:ph type="dt" idx="10"/>
          </p:nvPr>
        </p:nvSpPr>
        <p:spPr/>
        <p:txBody>
          <a:bodyPr/>
          <a:lstStyle/>
          <a:p>
            <a:endParaRPr lang="ja-JP" altLang="en-US" dirty="0">
              <a:solidFill>
                <a:prstClr val="black"/>
              </a:solidFill>
            </a:endParaRPr>
          </a:p>
        </p:txBody>
      </p:sp>
    </p:spTree>
    <p:extLst>
      <p:ext uri="{BB962C8B-B14F-4D97-AF65-F5344CB8AC3E}">
        <p14:creationId xmlns:p14="http://schemas.microsoft.com/office/powerpoint/2010/main" val="1853082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日付プレースホルダー 4"/>
          <p:cNvSpPr>
            <a:spLocks noGrp="1"/>
          </p:cNvSpPr>
          <p:nvPr>
            <p:ph type="dt" idx="10"/>
          </p:nvPr>
        </p:nvSpPr>
        <p:spPr/>
        <p:txBody>
          <a:bodyPr/>
          <a:lstStyle/>
          <a:p>
            <a:endParaRPr kumimoji="1" lang="ja-JP" altLang="en-US" dirty="0"/>
          </a:p>
        </p:txBody>
      </p:sp>
    </p:spTree>
    <p:extLst>
      <p:ext uri="{BB962C8B-B14F-4D97-AF65-F5344CB8AC3E}">
        <p14:creationId xmlns:p14="http://schemas.microsoft.com/office/powerpoint/2010/main" val="4091897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0.jp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Tree>
    <p:extLst>
      <p:ext uri="{BB962C8B-B14F-4D97-AF65-F5344CB8AC3E}">
        <p14:creationId xmlns:p14="http://schemas.microsoft.com/office/powerpoint/2010/main" val="2926633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2899310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4FB007D-3191-4FD1-A036-D56269D6EB1F}" type="datetimeFigureOut">
              <a:rPr lang="ja-JP" altLang="en-US" smtClean="0">
                <a:solidFill>
                  <a:prstClr val="black">
                    <a:tint val="75000"/>
                  </a:prstClr>
                </a:solidFill>
              </a:rPr>
              <a:pPr/>
              <a:t>2021/8/12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9DDF873-55FB-466F-81C8-8969897423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817467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4FB007D-3191-4FD1-A036-D56269D6EB1F}" type="datetimeFigureOut">
              <a:rPr lang="ja-JP" altLang="en-US" smtClean="0">
                <a:solidFill>
                  <a:prstClr val="black">
                    <a:tint val="75000"/>
                  </a:prstClr>
                </a:solidFill>
              </a:rPr>
              <a:pPr/>
              <a:t>2021/8/12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79DDF873-55FB-466F-81C8-8969897423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537893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4FB007D-3191-4FD1-A036-D56269D6EB1F}" type="datetimeFigureOut">
              <a:rPr lang="ja-JP" altLang="en-US" smtClean="0">
                <a:solidFill>
                  <a:prstClr val="black">
                    <a:tint val="75000"/>
                  </a:prstClr>
                </a:solidFill>
              </a:rPr>
              <a:pPr/>
              <a:t>2021/8/12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79DDF873-55FB-466F-81C8-8969897423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850453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4FB007D-3191-4FD1-A036-D56269D6EB1F}" type="datetimeFigureOut">
              <a:rPr lang="ja-JP" altLang="en-US" smtClean="0">
                <a:solidFill>
                  <a:prstClr val="black">
                    <a:tint val="75000"/>
                  </a:prstClr>
                </a:solidFill>
              </a:rPr>
              <a:pPr/>
              <a:t>2021/8/12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9DDF873-55FB-466F-81C8-8969897423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759957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4FB007D-3191-4FD1-A036-D56269D6EB1F}" type="datetimeFigureOut">
              <a:rPr lang="ja-JP" altLang="en-US" smtClean="0">
                <a:solidFill>
                  <a:prstClr val="black">
                    <a:tint val="75000"/>
                  </a:prstClr>
                </a:solidFill>
              </a:rPr>
              <a:pPr/>
              <a:t>2021/8/12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9DDF873-55FB-466F-81C8-8969897423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607171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4FB007D-3191-4FD1-A036-D56269D6EB1F}" type="datetimeFigureOut">
              <a:rPr lang="ja-JP" altLang="en-US" smtClean="0">
                <a:solidFill>
                  <a:prstClr val="black">
                    <a:tint val="75000"/>
                  </a:prstClr>
                </a:solidFill>
              </a:rPr>
              <a:pPr/>
              <a:t>2021/8/12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9DDF873-55FB-466F-81C8-8969897423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333507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4FB007D-3191-4FD1-A036-D56269D6EB1F}" type="datetimeFigureOut">
              <a:rPr lang="ja-JP" altLang="en-US" smtClean="0">
                <a:solidFill>
                  <a:prstClr val="black">
                    <a:tint val="75000"/>
                  </a:prstClr>
                </a:solidFill>
              </a:rPr>
              <a:pPr/>
              <a:t>2021/8/12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9DDF873-55FB-466F-81C8-8969897423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583264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4" name="Picture 2" descr="C:\project\PPTtemplate\08_simple\Cover.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ctrTitle"/>
          </p:nvPr>
        </p:nvSpPr>
        <p:spPr>
          <a:xfrm>
            <a:off x="323529" y="2852938"/>
            <a:ext cx="8496944" cy="1089199"/>
          </a:xfrm>
          <a:prstGeom prst="rect">
            <a:avLst/>
          </a:prstGeom>
        </p:spPr>
        <p:txBody>
          <a:bodyPr/>
          <a:lstStyle>
            <a:lvl1pPr algn="ctr">
              <a:lnSpc>
                <a:spcPct val="150000"/>
              </a:lnSpc>
              <a:defRPr sz="3600" b="1">
                <a:solidFill>
                  <a:schemeClr val="bg1"/>
                </a:solidFill>
              </a:defRPr>
            </a:lvl1pPr>
          </a:lstStyle>
          <a:p>
            <a:r>
              <a:rPr lang="ja-JP" altLang="en-US"/>
              <a:t>マスター タイトルの書式設定</a:t>
            </a:r>
            <a:endParaRPr lang="ja-JP" altLang="en-US" dirty="0"/>
          </a:p>
        </p:txBody>
      </p:sp>
      <p:sp>
        <p:nvSpPr>
          <p:cNvPr id="7" name="サブタイトル 2"/>
          <p:cNvSpPr>
            <a:spLocks noGrp="1"/>
          </p:cNvSpPr>
          <p:nvPr>
            <p:ph type="subTitle" idx="1"/>
          </p:nvPr>
        </p:nvSpPr>
        <p:spPr>
          <a:xfrm>
            <a:off x="323528" y="4581128"/>
            <a:ext cx="4248472" cy="2016224"/>
          </a:xfrm>
        </p:spPr>
        <p:txBody>
          <a:bodyPr>
            <a:normAutofit/>
          </a:bodyPr>
          <a:lstStyle>
            <a:lvl1pPr marL="0" indent="0" algn="l">
              <a:buNone/>
              <a:defRPr sz="14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ja-JP" altLang="en-US" dirty="0"/>
          </a:p>
        </p:txBody>
      </p:sp>
      <p:sp>
        <p:nvSpPr>
          <p:cNvPr id="5" name="フッター プレースホルダ 4"/>
          <p:cNvSpPr>
            <a:spLocks noGrp="1"/>
          </p:cNvSpPr>
          <p:nvPr>
            <p:ph type="ftr" sz="quarter" idx="10"/>
          </p:nvPr>
        </p:nvSpPr>
        <p:spPr>
          <a:xfrm>
            <a:off x="4787901" y="4868863"/>
            <a:ext cx="4176713" cy="431800"/>
          </a:xfrm>
        </p:spPr>
        <p:txBody>
          <a:bodyPr anchor="ctr"/>
          <a:lstStyle>
            <a:lvl1pPr algn="r" fontAlgn="auto">
              <a:spcBef>
                <a:spcPts val="0"/>
              </a:spcBef>
              <a:spcAft>
                <a:spcPts val="0"/>
              </a:spcAft>
              <a:defRPr sz="1400" b="0">
                <a:solidFill>
                  <a:schemeClr val="tx1"/>
                </a:solidFill>
                <a:latin typeface="Arial Black" pitchFamily="34" charset="0"/>
                <a:ea typeface="HGP創英角ｺﾞｼｯｸUB" pitchFamily="50" charset="-128"/>
              </a:defRPr>
            </a:lvl1pPr>
          </a:lstStyle>
          <a:p>
            <a:pPr>
              <a:defRPr/>
            </a:pPr>
            <a:r>
              <a:rPr lang="en-US" altLang="ja-JP">
                <a:solidFill>
                  <a:prstClr val="black"/>
                </a:solidFill>
              </a:rPr>
              <a:t>COPYRIGHT</a:t>
            </a:r>
            <a:endParaRPr lang="ja-JP" altLang="en-US">
              <a:solidFill>
                <a:prstClr val="black"/>
              </a:solidFill>
            </a:endParaRPr>
          </a:p>
        </p:txBody>
      </p:sp>
    </p:spTree>
    <p:extLst>
      <p:ext uri="{BB962C8B-B14F-4D97-AF65-F5344CB8AC3E}">
        <p14:creationId xmlns:p14="http://schemas.microsoft.com/office/powerpoint/2010/main" val="31421438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pic>
        <p:nvPicPr>
          <p:cNvPr id="4" name="Picture 2" descr="C:\project\PPTtemplate\08_simple\Heading.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 name="タイトル 1"/>
          <p:cNvSpPr>
            <a:spLocks noGrp="1"/>
          </p:cNvSpPr>
          <p:nvPr>
            <p:ph type="ctrTitle"/>
          </p:nvPr>
        </p:nvSpPr>
        <p:spPr>
          <a:xfrm>
            <a:off x="251520" y="260648"/>
            <a:ext cx="8640960" cy="2952328"/>
          </a:xfrm>
          <a:prstGeom prst="rect">
            <a:avLst/>
          </a:prstGeom>
        </p:spPr>
        <p:txBody>
          <a:bodyPr anchor="b"/>
          <a:lstStyle>
            <a:lvl1pPr algn="ctr">
              <a:lnSpc>
                <a:spcPct val="150000"/>
              </a:lnSpc>
              <a:defRPr sz="3600" b="0">
                <a:solidFill>
                  <a:schemeClr val="bg1"/>
                </a:solidFill>
              </a:defRPr>
            </a:lvl1pPr>
          </a:lstStyle>
          <a:p>
            <a:r>
              <a:rPr lang="ja-JP" altLang="en-US"/>
              <a:t>マスター タイトルの書式設定</a:t>
            </a:r>
            <a:endParaRPr lang="ja-JP" altLang="en-US" dirty="0"/>
          </a:p>
        </p:txBody>
      </p:sp>
      <p:sp>
        <p:nvSpPr>
          <p:cNvPr id="9" name="サブタイトル 2"/>
          <p:cNvSpPr>
            <a:spLocks noGrp="1"/>
          </p:cNvSpPr>
          <p:nvPr>
            <p:ph type="subTitle" idx="1"/>
          </p:nvPr>
        </p:nvSpPr>
        <p:spPr>
          <a:xfrm>
            <a:off x="323528" y="3861048"/>
            <a:ext cx="4248472" cy="1656184"/>
          </a:xfrm>
        </p:spPr>
        <p:txBody>
          <a:bodyPr>
            <a:normAutofit/>
          </a:bodyPr>
          <a:lstStyle>
            <a:lvl1pPr marL="0" indent="0" algn="l">
              <a:buNone/>
              <a:defRPr sz="14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ja-JP" altLang="en-US" dirty="0"/>
          </a:p>
        </p:txBody>
      </p:sp>
      <p:sp>
        <p:nvSpPr>
          <p:cNvPr id="5" name="フッター プレースホルダ 4"/>
          <p:cNvSpPr>
            <a:spLocks noGrp="1"/>
          </p:cNvSpPr>
          <p:nvPr>
            <p:ph type="ftr" sz="quarter" idx="10"/>
          </p:nvPr>
        </p:nvSpPr>
        <p:spPr>
          <a:xfrm>
            <a:off x="1476376" y="6453190"/>
            <a:ext cx="6911975" cy="288925"/>
          </a:xfrm>
        </p:spPr>
        <p:txBody>
          <a:bodyPr/>
          <a:lstStyle>
            <a:lvl1pPr algn="ctr">
              <a:defRPr sz="900">
                <a:solidFill>
                  <a:schemeClr val="tx1"/>
                </a:solidFill>
                <a:latin typeface="Arial Black" pitchFamily="34" charset="0"/>
              </a:defRPr>
            </a:lvl1pPr>
          </a:lstStyle>
          <a:p>
            <a:pPr>
              <a:defRPr/>
            </a:pPr>
            <a:r>
              <a:rPr lang="en-US" altLang="ja-JP">
                <a:solidFill>
                  <a:prstClr val="black"/>
                </a:solidFill>
              </a:rPr>
              <a:t>COPYRIGHT</a:t>
            </a:r>
            <a:endParaRPr lang="ja-JP" altLang="en-US">
              <a:solidFill>
                <a:prstClr val="black"/>
              </a:solidFill>
            </a:endParaRPr>
          </a:p>
        </p:txBody>
      </p:sp>
    </p:spTree>
    <p:extLst>
      <p:ext uri="{BB962C8B-B14F-4D97-AF65-F5344CB8AC3E}">
        <p14:creationId xmlns:p14="http://schemas.microsoft.com/office/powerpoint/2010/main" val="14499181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ja-JP" altLang="en-US">
              <a:solidFill>
                <a:prstClr val="black"/>
              </a:solidFill>
            </a:endParaRPr>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a:solidFill>
                  <a:prstClr val="black"/>
                </a:solidFill>
              </a:rPr>
              <a:t>COPYRIGHT</a:t>
            </a:r>
            <a:endParaRPr lang="ja-JP" altLang="en-US">
              <a:solidFill>
                <a:prstClr val="black"/>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45153A8B-587D-4FB1-A222-A2819988D3D7}" type="slidenum">
              <a:rPr lang="ja-JP" altLang="en-US">
                <a:solidFill>
                  <a:prstClr val="white"/>
                </a:solidFill>
              </a:rPr>
              <a:pPr>
                <a:defRPr/>
              </a:pPr>
              <a:t>‹#›</a:t>
            </a:fld>
            <a:endParaRPr lang="ja-JP" altLang="en-US" dirty="0">
              <a:solidFill>
                <a:prstClr val="white"/>
              </a:solidFill>
            </a:endParaRPr>
          </a:p>
        </p:txBody>
      </p:sp>
    </p:spTree>
    <p:extLst>
      <p:ext uri="{BB962C8B-B14F-4D97-AF65-F5344CB8AC3E}">
        <p14:creationId xmlns:p14="http://schemas.microsoft.com/office/powerpoint/2010/main" val="507803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34175" y="333375"/>
            <a:ext cx="2160588" cy="5903913"/>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252413" y="333375"/>
            <a:ext cx="6329362" cy="590391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0679141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8" name="コンテンツ プレースホルダ 2"/>
          <p:cNvSpPr>
            <a:spLocks noGrp="1"/>
          </p:cNvSpPr>
          <p:nvPr>
            <p:ph idx="1"/>
          </p:nvPr>
        </p:nvSpPr>
        <p:spPr>
          <a:xfrm>
            <a:off x="251521" y="1052735"/>
            <a:ext cx="4176464" cy="49685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 name="コンテンツ プレースホルダ 2"/>
          <p:cNvSpPr>
            <a:spLocks noGrp="1"/>
          </p:cNvSpPr>
          <p:nvPr>
            <p:ph idx="13"/>
          </p:nvPr>
        </p:nvSpPr>
        <p:spPr>
          <a:xfrm>
            <a:off x="4716016" y="1052736"/>
            <a:ext cx="4104456" cy="49685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日付プレースホルダ 3"/>
          <p:cNvSpPr>
            <a:spLocks noGrp="1"/>
          </p:cNvSpPr>
          <p:nvPr>
            <p:ph type="dt" sz="half" idx="14"/>
          </p:nvPr>
        </p:nvSpPr>
        <p:spPr/>
        <p:txBody>
          <a:bodyPr/>
          <a:lstStyle>
            <a:lvl1pPr>
              <a:defRPr/>
            </a:lvl1pPr>
          </a:lstStyle>
          <a:p>
            <a:pPr>
              <a:defRPr/>
            </a:pPr>
            <a:endParaRPr lang="ja-JP" altLang="en-US">
              <a:solidFill>
                <a:prstClr val="black"/>
              </a:solidFill>
            </a:endParaRPr>
          </a:p>
        </p:txBody>
      </p:sp>
      <p:sp>
        <p:nvSpPr>
          <p:cNvPr id="6" name="フッター プレースホルダ 4"/>
          <p:cNvSpPr>
            <a:spLocks noGrp="1"/>
          </p:cNvSpPr>
          <p:nvPr>
            <p:ph type="ftr" sz="quarter" idx="15"/>
          </p:nvPr>
        </p:nvSpPr>
        <p:spPr/>
        <p:txBody>
          <a:bodyPr/>
          <a:lstStyle>
            <a:lvl1pPr>
              <a:defRPr/>
            </a:lvl1pPr>
          </a:lstStyle>
          <a:p>
            <a:pPr>
              <a:defRPr/>
            </a:pPr>
            <a:r>
              <a:rPr lang="en-US" altLang="ja-JP">
                <a:solidFill>
                  <a:prstClr val="black"/>
                </a:solidFill>
              </a:rPr>
              <a:t>COPYRIGHT</a:t>
            </a:r>
            <a:endParaRPr lang="ja-JP" altLang="en-US">
              <a:solidFill>
                <a:prstClr val="black"/>
              </a:solidFill>
            </a:endParaRPr>
          </a:p>
        </p:txBody>
      </p:sp>
      <p:sp>
        <p:nvSpPr>
          <p:cNvPr id="7" name="スライド番号プレースホルダ 5"/>
          <p:cNvSpPr>
            <a:spLocks noGrp="1"/>
          </p:cNvSpPr>
          <p:nvPr>
            <p:ph type="sldNum" sz="quarter" idx="16"/>
          </p:nvPr>
        </p:nvSpPr>
        <p:spPr/>
        <p:txBody>
          <a:bodyPr/>
          <a:lstStyle>
            <a:lvl1pPr>
              <a:defRPr/>
            </a:lvl1pPr>
          </a:lstStyle>
          <a:p>
            <a:pPr>
              <a:defRPr/>
            </a:pPr>
            <a:fld id="{AC8B7B6A-42B8-4FEF-8E0F-CE79EFE4F030}" type="slidenum">
              <a:rPr lang="ja-JP" altLang="en-US">
                <a:solidFill>
                  <a:prstClr val="white"/>
                </a:solidFill>
              </a:rPr>
              <a:pPr>
                <a:defRPr/>
              </a:pPr>
              <a:t>‹#›</a:t>
            </a:fld>
            <a:endParaRPr lang="ja-JP" altLang="en-US" dirty="0">
              <a:solidFill>
                <a:prstClr val="white"/>
              </a:solidFill>
            </a:endParaRPr>
          </a:p>
        </p:txBody>
      </p:sp>
    </p:spTree>
    <p:extLst>
      <p:ext uri="{BB962C8B-B14F-4D97-AF65-F5344CB8AC3E}">
        <p14:creationId xmlns:p14="http://schemas.microsoft.com/office/powerpoint/2010/main" val="28971805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Rabbit">
    <p:spTree>
      <p:nvGrpSpPr>
        <p:cNvPr id="1" name=""/>
        <p:cNvGrpSpPr/>
        <p:nvPr/>
      </p:nvGrpSpPr>
      <p:grpSpPr>
        <a:xfrm>
          <a:off x="0" y="0"/>
          <a:ext cx="0" cy="0"/>
          <a:chOff x="0" y="0"/>
          <a:chExt cx="0" cy="0"/>
        </a:xfrm>
      </p:grpSpPr>
      <p:pic>
        <p:nvPicPr>
          <p:cNvPr id="3" name="Picture 2" descr="C:\project\PPTtemplate\08_simple\Normal2.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5436096" y="404664"/>
            <a:ext cx="3456384" cy="3456384"/>
          </a:xfrm>
        </p:spPr>
        <p:txBody>
          <a:bodyPr/>
          <a:lstStyle>
            <a:lvl1pPr algn="ctr">
              <a:defRPr>
                <a:latin typeface="Arial Black" pitchFamily="34" charset="0"/>
              </a:defRPr>
            </a:lvl1pPr>
          </a:lstStyle>
          <a:p>
            <a:r>
              <a:rPr lang="ja-JP" altLang="en-US"/>
              <a:t>マスター タイトルの書式設定</a:t>
            </a:r>
            <a:endParaRPr lang="ja-JP" altLang="en-US" dirty="0"/>
          </a:p>
        </p:txBody>
      </p:sp>
      <p:sp>
        <p:nvSpPr>
          <p:cNvPr id="4" name="フッター プレースホルダ 3"/>
          <p:cNvSpPr>
            <a:spLocks noGrp="1"/>
          </p:cNvSpPr>
          <p:nvPr>
            <p:ph type="ftr" sz="quarter" idx="10"/>
          </p:nvPr>
        </p:nvSpPr>
        <p:spPr/>
        <p:txBody>
          <a:bodyPr/>
          <a:lstStyle>
            <a:lvl1pPr>
              <a:defRPr>
                <a:solidFill>
                  <a:schemeClr val="tx1"/>
                </a:solidFill>
              </a:defRPr>
            </a:lvl1pPr>
          </a:lstStyle>
          <a:p>
            <a:pPr>
              <a:defRPr/>
            </a:pPr>
            <a:r>
              <a:rPr lang="en-US" altLang="ja-JP">
                <a:solidFill>
                  <a:prstClr val="black"/>
                </a:solidFill>
              </a:rPr>
              <a:t>COPYRIGHT</a:t>
            </a:r>
            <a:endParaRPr lang="ja-JP" altLang="en-US">
              <a:solidFill>
                <a:prstClr val="black"/>
              </a:solidFill>
            </a:endParaRPr>
          </a:p>
        </p:txBody>
      </p:sp>
    </p:spTree>
    <p:extLst>
      <p:ext uri="{BB962C8B-B14F-4D97-AF65-F5344CB8AC3E}">
        <p14:creationId xmlns:p14="http://schemas.microsoft.com/office/powerpoint/2010/main" val="35362918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ig">
    <p:spTree>
      <p:nvGrpSpPr>
        <p:cNvPr id="1" name=""/>
        <p:cNvGrpSpPr/>
        <p:nvPr/>
      </p:nvGrpSpPr>
      <p:grpSpPr>
        <a:xfrm>
          <a:off x="0" y="0"/>
          <a:ext cx="0" cy="0"/>
          <a:chOff x="0" y="0"/>
          <a:chExt cx="0" cy="0"/>
        </a:xfrm>
      </p:grpSpPr>
      <p:pic>
        <p:nvPicPr>
          <p:cNvPr id="3" name="Picture 2" descr="C:\project\PPTtemplate\08_simple\Normal3.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5724129" y="3284984"/>
            <a:ext cx="3168352" cy="2952328"/>
          </a:xfrm>
        </p:spPr>
        <p:txBody>
          <a:bodyPr/>
          <a:lstStyle>
            <a:lvl1pPr algn="ctr">
              <a:defRPr>
                <a:solidFill>
                  <a:schemeClr val="bg1"/>
                </a:solidFill>
                <a:latin typeface="Arial Black" pitchFamily="34" charset="0"/>
              </a:defRPr>
            </a:lvl1pPr>
          </a:lstStyle>
          <a:p>
            <a:r>
              <a:rPr lang="ja-JP" altLang="en-US"/>
              <a:t>マスター タイトルの書式設定</a:t>
            </a:r>
            <a:endParaRPr lang="ja-JP" altLang="en-US" dirty="0"/>
          </a:p>
        </p:txBody>
      </p:sp>
      <p:sp>
        <p:nvSpPr>
          <p:cNvPr id="4" name="フッター プレースホルダ 3"/>
          <p:cNvSpPr>
            <a:spLocks noGrp="1"/>
          </p:cNvSpPr>
          <p:nvPr>
            <p:ph type="ftr" sz="quarter" idx="10"/>
          </p:nvPr>
        </p:nvSpPr>
        <p:spPr/>
        <p:txBody>
          <a:bodyPr/>
          <a:lstStyle>
            <a:lvl1pPr>
              <a:defRPr>
                <a:solidFill>
                  <a:schemeClr val="tx1"/>
                </a:solidFill>
              </a:defRPr>
            </a:lvl1pPr>
          </a:lstStyle>
          <a:p>
            <a:pPr>
              <a:defRPr/>
            </a:pPr>
            <a:r>
              <a:rPr lang="en-US" altLang="ja-JP">
                <a:solidFill>
                  <a:prstClr val="black"/>
                </a:solidFill>
              </a:rPr>
              <a:t>COPYRIGHT</a:t>
            </a:r>
            <a:endParaRPr lang="ja-JP" altLang="en-US">
              <a:solidFill>
                <a:prstClr val="black"/>
              </a:solidFill>
            </a:endParaRPr>
          </a:p>
        </p:txBody>
      </p:sp>
    </p:spTree>
    <p:extLst>
      <p:ext uri="{BB962C8B-B14F-4D97-AF65-F5344CB8AC3E}">
        <p14:creationId xmlns:p14="http://schemas.microsoft.com/office/powerpoint/2010/main" val="18772049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heep">
    <p:spTree>
      <p:nvGrpSpPr>
        <p:cNvPr id="1" name=""/>
        <p:cNvGrpSpPr/>
        <p:nvPr/>
      </p:nvGrpSpPr>
      <p:grpSpPr>
        <a:xfrm>
          <a:off x="0" y="0"/>
          <a:ext cx="0" cy="0"/>
          <a:chOff x="0" y="0"/>
          <a:chExt cx="0" cy="0"/>
        </a:xfrm>
      </p:grpSpPr>
      <p:pic>
        <p:nvPicPr>
          <p:cNvPr id="3" name="Picture 2" descr="C:\project\PPTtemplate\08_simple\Normal4.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395536" y="404664"/>
            <a:ext cx="8280920" cy="2088232"/>
          </a:xfrm>
        </p:spPr>
        <p:txBody>
          <a:bodyPr/>
          <a:lstStyle>
            <a:lvl1pPr algn="ctr">
              <a:defRPr>
                <a:latin typeface="Arial Black" pitchFamily="34" charset="0"/>
              </a:defRPr>
            </a:lvl1pPr>
          </a:lstStyle>
          <a:p>
            <a:r>
              <a:rPr lang="ja-JP" altLang="en-US"/>
              <a:t>マスター タイトルの書式設定</a:t>
            </a:r>
            <a:endParaRPr lang="ja-JP" altLang="en-US" dirty="0"/>
          </a:p>
        </p:txBody>
      </p:sp>
      <p:sp>
        <p:nvSpPr>
          <p:cNvPr id="4" name="フッター プレースホルダ 3"/>
          <p:cNvSpPr>
            <a:spLocks noGrp="1"/>
          </p:cNvSpPr>
          <p:nvPr>
            <p:ph type="ftr" sz="quarter" idx="10"/>
          </p:nvPr>
        </p:nvSpPr>
        <p:spPr/>
        <p:txBody>
          <a:bodyPr/>
          <a:lstStyle>
            <a:lvl1pPr>
              <a:defRPr>
                <a:solidFill>
                  <a:schemeClr val="tx1"/>
                </a:solidFill>
              </a:defRPr>
            </a:lvl1pPr>
          </a:lstStyle>
          <a:p>
            <a:pPr>
              <a:defRPr/>
            </a:pPr>
            <a:r>
              <a:rPr lang="en-US" altLang="ja-JP">
                <a:solidFill>
                  <a:prstClr val="black"/>
                </a:solidFill>
              </a:rPr>
              <a:t>COPYRIGHT</a:t>
            </a:r>
            <a:endParaRPr lang="ja-JP" altLang="en-US">
              <a:solidFill>
                <a:prstClr val="black"/>
              </a:solidFill>
            </a:endParaRPr>
          </a:p>
        </p:txBody>
      </p:sp>
    </p:spTree>
    <p:extLst>
      <p:ext uri="{BB962C8B-B14F-4D97-AF65-F5344CB8AC3E}">
        <p14:creationId xmlns:p14="http://schemas.microsoft.com/office/powerpoint/2010/main" val="22539342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at">
    <p:spTree>
      <p:nvGrpSpPr>
        <p:cNvPr id="1" name=""/>
        <p:cNvGrpSpPr/>
        <p:nvPr/>
      </p:nvGrpSpPr>
      <p:grpSpPr>
        <a:xfrm>
          <a:off x="0" y="0"/>
          <a:ext cx="0" cy="0"/>
          <a:chOff x="0" y="0"/>
          <a:chExt cx="0" cy="0"/>
        </a:xfrm>
      </p:grpSpPr>
      <p:pic>
        <p:nvPicPr>
          <p:cNvPr id="3" name="Picture 2" descr="C:\project\PPTtemplate\08_simple\Normal5.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395536" y="260648"/>
            <a:ext cx="8280920" cy="1944216"/>
          </a:xfrm>
        </p:spPr>
        <p:txBody>
          <a:bodyPr/>
          <a:lstStyle>
            <a:lvl1pPr algn="ctr">
              <a:defRPr>
                <a:solidFill>
                  <a:schemeClr val="bg1"/>
                </a:solidFill>
                <a:latin typeface="Arial Black" pitchFamily="34" charset="0"/>
              </a:defRPr>
            </a:lvl1pPr>
          </a:lstStyle>
          <a:p>
            <a:r>
              <a:rPr lang="ja-JP" altLang="en-US"/>
              <a:t>マスター タイトルの書式設定</a:t>
            </a:r>
            <a:endParaRPr lang="ja-JP" altLang="en-US" dirty="0"/>
          </a:p>
        </p:txBody>
      </p:sp>
      <p:sp>
        <p:nvSpPr>
          <p:cNvPr id="4" name="フッター プレースホルダ 3"/>
          <p:cNvSpPr>
            <a:spLocks noGrp="1"/>
          </p:cNvSpPr>
          <p:nvPr>
            <p:ph type="ftr" sz="quarter" idx="10"/>
          </p:nvPr>
        </p:nvSpPr>
        <p:spPr/>
        <p:txBody>
          <a:bodyPr/>
          <a:lstStyle>
            <a:lvl1pPr>
              <a:defRPr>
                <a:solidFill>
                  <a:schemeClr val="tx1"/>
                </a:solidFill>
              </a:defRPr>
            </a:lvl1pPr>
          </a:lstStyle>
          <a:p>
            <a:pPr>
              <a:defRPr/>
            </a:pPr>
            <a:r>
              <a:rPr lang="en-US" altLang="ja-JP">
                <a:solidFill>
                  <a:prstClr val="black"/>
                </a:solidFill>
              </a:rPr>
              <a:t>COPYRIGHT</a:t>
            </a:r>
            <a:endParaRPr lang="ja-JP" altLang="en-US">
              <a:solidFill>
                <a:prstClr val="black"/>
              </a:solidFill>
            </a:endParaRPr>
          </a:p>
        </p:txBody>
      </p:sp>
    </p:spTree>
    <p:extLst>
      <p:ext uri="{BB962C8B-B14F-4D97-AF65-F5344CB8AC3E}">
        <p14:creationId xmlns:p14="http://schemas.microsoft.com/office/powerpoint/2010/main" val="19230394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Mouse">
    <p:spTree>
      <p:nvGrpSpPr>
        <p:cNvPr id="1" name=""/>
        <p:cNvGrpSpPr/>
        <p:nvPr/>
      </p:nvGrpSpPr>
      <p:grpSpPr>
        <a:xfrm>
          <a:off x="0" y="0"/>
          <a:ext cx="0" cy="0"/>
          <a:chOff x="0" y="0"/>
          <a:chExt cx="0" cy="0"/>
        </a:xfrm>
      </p:grpSpPr>
      <p:pic>
        <p:nvPicPr>
          <p:cNvPr id="3" name="Picture 2" descr="C:\project\PPTtemplate\08_simple\Normal6.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5508105" y="548680"/>
            <a:ext cx="3384376" cy="5688632"/>
          </a:xfrm>
        </p:spPr>
        <p:txBody>
          <a:bodyPr/>
          <a:lstStyle>
            <a:lvl1pPr algn="ctr">
              <a:defRPr>
                <a:latin typeface="Arial Black" pitchFamily="34" charset="0"/>
              </a:defRPr>
            </a:lvl1pPr>
          </a:lstStyle>
          <a:p>
            <a:r>
              <a:rPr lang="ja-JP" altLang="en-US"/>
              <a:t>マスター タイトルの書式設定</a:t>
            </a:r>
            <a:endParaRPr lang="ja-JP" altLang="en-US" dirty="0"/>
          </a:p>
        </p:txBody>
      </p:sp>
      <p:sp>
        <p:nvSpPr>
          <p:cNvPr id="4" name="フッター プレースホルダ 3"/>
          <p:cNvSpPr>
            <a:spLocks noGrp="1"/>
          </p:cNvSpPr>
          <p:nvPr>
            <p:ph type="ftr" sz="quarter" idx="10"/>
          </p:nvPr>
        </p:nvSpPr>
        <p:spPr/>
        <p:txBody>
          <a:bodyPr/>
          <a:lstStyle>
            <a:lvl1pPr>
              <a:defRPr>
                <a:solidFill>
                  <a:schemeClr val="tx1"/>
                </a:solidFill>
              </a:defRPr>
            </a:lvl1pPr>
          </a:lstStyle>
          <a:p>
            <a:pPr>
              <a:defRPr/>
            </a:pPr>
            <a:r>
              <a:rPr lang="en-US" altLang="ja-JP">
                <a:solidFill>
                  <a:prstClr val="black"/>
                </a:solidFill>
              </a:rPr>
              <a:t>COPYRIGHT</a:t>
            </a:r>
            <a:endParaRPr lang="ja-JP" altLang="en-US">
              <a:solidFill>
                <a:prstClr val="black"/>
              </a:solidFill>
            </a:endParaRPr>
          </a:p>
        </p:txBody>
      </p:sp>
    </p:spTree>
    <p:extLst>
      <p:ext uri="{BB962C8B-B14F-4D97-AF65-F5344CB8AC3E}">
        <p14:creationId xmlns:p14="http://schemas.microsoft.com/office/powerpoint/2010/main" val="27822033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3698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Tree>
    <p:extLst>
      <p:ext uri="{BB962C8B-B14F-4D97-AF65-F5344CB8AC3E}">
        <p14:creationId xmlns:p14="http://schemas.microsoft.com/office/powerpoint/2010/main" val="31729907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4" name="Picture 2" descr="C:\project\PPTtemplate\08_simple\Cover.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ctrTitle"/>
          </p:nvPr>
        </p:nvSpPr>
        <p:spPr>
          <a:xfrm>
            <a:off x="323529" y="2852938"/>
            <a:ext cx="8496944" cy="1089199"/>
          </a:xfrm>
          <a:prstGeom prst="rect">
            <a:avLst/>
          </a:prstGeom>
        </p:spPr>
        <p:txBody>
          <a:bodyPr/>
          <a:lstStyle>
            <a:lvl1pPr algn="ctr">
              <a:lnSpc>
                <a:spcPct val="150000"/>
              </a:lnSpc>
              <a:defRPr sz="3600" b="1">
                <a:solidFill>
                  <a:schemeClr val="bg1"/>
                </a:solidFill>
              </a:defRPr>
            </a:lvl1pPr>
          </a:lstStyle>
          <a:p>
            <a:r>
              <a:rPr lang="ja-JP" altLang="en-US"/>
              <a:t>マスター タイトルの書式設定</a:t>
            </a:r>
            <a:endParaRPr lang="ja-JP" altLang="en-US" dirty="0"/>
          </a:p>
        </p:txBody>
      </p:sp>
      <p:sp>
        <p:nvSpPr>
          <p:cNvPr id="7" name="サブタイトル 2"/>
          <p:cNvSpPr>
            <a:spLocks noGrp="1"/>
          </p:cNvSpPr>
          <p:nvPr>
            <p:ph type="subTitle" idx="1"/>
          </p:nvPr>
        </p:nvSpPr>
        <p:spPr>
          <a:xfrm>
            <a:off x="323528" y="4581128"/>
            <a:ext cx="4248472" cy="2016224"/>
          </a:xfrm>
        </p:spPr>
        <p:txBody>
          <a:bodyPr>
            <a:normAutofit/>
          </a:bodyPr>
          <a:lstStyle>
            <a:lvl1pPr marL="0" indent="0" algn="l">
              <a:buNone/>
              <a:defRPr sz="14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ja-JP" altLang="en-US" dirty="0"/>
          </a:p>
        </p:txBody>
      </p:sp>
      <p:sp>
        <p:nvSpPr>
          <p:cNvPr id="5" name="フッター プレースホルダ 4"/>
          <p:cNvSpPr>
            <a:spLocks noGrp="1"/>
          </p:cNvSpPr>
          <p:nvPr>
            <p:ph type="ftr" sz="quarter" idx="10"/>
          </p:nvPr>
        </p:nvSpPr>
        <p:spPr>
          <a:xfrm>
            <a:off x="4787901" y="4868863"/>
            <a:ext cx="4176713" cy="431800"/>
          </a:xfrm>
        </p:spPr>
        <p:txBody>
          <a:bodyPr anchor="ctr"/>
          <a:lstStyle>
            <a:lvl1pPr algn="r" fontAlgn="auto">
              <a:spcBef>
                <a:spcPts val="0"/>
              </a:spcBef>
              <a:spcAft>
                <a:spcPts val="0"/>
              </a:spcAft>
              <a:defRPr sz="1400" b="0">
                <a:solidFill>
                  <a:schemeClr val="tx1"/>
                </a:solidFill>
                <a:latin typeface="Arial Black" pitchFamily="34" charset="0"/>
                <a:ea typeface="HGP創英角ｺﾞｼｯｸUB" pitchFamily="50" charset="-128"/>
              </a:defRPr>
            </a:lvl1pPr>
          </a:lstStyle>
          <a:p>
            <a:pPr>
              <a:defRPr/>
            </a:pPr>
            <a:r>
              <a:rPr lang="en-US" altLang="ja-JP">
                <a:solidFill>
                  <a:prstClr val="black"/>
                </a:solidFill>
              </a:rPr>
              <a:t>COPYRIGHT</a:t>
            </a:r>
            <a:endParaRPr lang="ja-JP" altLang="en-US">
              <a:solidFill>
                <a:prstClr val="black"/>
              </a:solidFill>
            </a:endParaRPr>
          </a:p>
        </p:txBody>
      </p:sp>
    </p:spTree>
    <p:extLst>
      <p:ext uri="{BB962C8B-B14F-4D97-AF65-F5344CB8AC3E}">
        <p14:creationId xmlns:p14="http://schemas.microsoft.com/office/powerpoint/2010/main" val="42692004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pic>
        <p:nvPicPr>
          <p:cNvPr id="4" name="Picture 2" descr="C:\project\PPTtemplate\08_simple\Heading.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 name="タイトル 1"/>
          <p:cNvSpPr>
            <a:spLocks noGrp="1"/>
          </p:cNvSpPr>
          <p:nvPr>
            <p:ph type="ctrTitle"/>
          </p:nvPr>
        </p:nvSpPr>
        <p:spPr>
          <a:xfrm>
            <a:off x="251520" y="260648"/>
            <a:ext cx="8640960" cy="2952328"/>
          </a:xfrm>
          <a:prstGeom prst="rect">
            <a:avLst/>
          </a:prstGeom>
        </p:spPr>
        <p:txBody>
          <a:bodyPr anchor="b"/>
          <a:lstStyle>
            <a:lvl1pPr algn="ctr">
              <a:lnSpc>
                <a:spcPct val="150000"/>
              </a:lnSpc>
              <a:defRPr sz="3600" b="0">
                <a:solidFill>
                  <a:schemeClr val="bg1"/>
                </a:solidFill>
              </a:defRPr>
            </a:lvl1pPr>
          </a:lstStyle>
          <a:p>
            <a:r>
              <a:rPr lang="ja-JP" altLang="en-US"/>
              <a:t>マスター タイトルの書式設定</a:t>
            </a:r>
            <a:endParaRPr lang="ja-JP" altLang="en-US" dirty="0"/>
          </a:p>
        </p:txBody>
      </p:sp>
      <p:sp>
        <p:nvSpPr>
          <p:cNvPr id="9" name="サブタイトル 2"/>
          <p:cNvSpPr>
            <a:spLocks noGrp="1"/>
          </p:cNvSpPr>
          <p:nvPr>
            <p:ph type="subTitle" idx="1"/>
          </p:nvPr>
        </p:nvSpPr>
        <p:spPr>
          <a:xfrm>
            <a:off x="323528" y="3861048"/>
            <a:ext cx="4248472" cy="1656184"/>
          </a:xfrm>
        </p:spPr>
        <p:txBody>
          <a:bodyPr>
            <a:normAutofit/>
          </a:bodyPr>
          <a:lstStyle>
            <a:lvl1pPr marL="0" indent="0" algn="l">
              <a:buNone/>
              <a:defRPr sz="14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ja-JP" altLang="en-US" dirty="0"/>
          </a:p>
        </p:txBody>
      </p:sp>
      <p:sp>
        <p:nvSpPr>
          <p:cNvPr id="5" name="フッター プレースホルダ 4"/>
          <p:cNvSpPr>
            <a:spLocks noGrp="1"/>
          </p:cNvSpPr>
          <p:nvPr>
            <p:ph type="ftr" sz="quarter" idx="10"/>
          </p:nvPr>
        </p:nvSpPr>
        <p:spPr>
          <a:xfrm>
            <a:off x="1476376" y="6453190"/>
            <a:ext cx="6911975" cy="288925"/>
          </a:xfrm>
        </p:spPr>
        <p:txBody>
          <a:bodyPr/>
          <a:lstStyle>
            <a:lvl1pPr algn="ctr">
              <a:defRPr sz="900">
                <a:solidFill>
                  <a:schemeClr val="tx1"/>
                </a:solidFill>
                <a:latin typeface="Arial Black" pitchFamily="34" charset="0"/>
              </a:defRPr>
            </a:lvl1pPr>
          </a:lstStyle>
          <a:p>
            <a:pPr>
              <a:defRPr/>
            </a:pPr>
            <a:r>
              <a:rPr lang="en-US" altLang="ja-JP">
                <a:solidFill>
                  <a:prstClr val="black"/>
                </a:solidFill>
              </a:rPr>
              <a:t>COPYRIGHT</a:t>
            </a:r>
            <a:endParaRPr lang="ja-JP" altLang="en-US">
              <a:solidFill>
                <a:prstClr val="black"/>
              </a:solidFill>
            </a:endParaRPr>
          </a:p>
        </p:txBody>
      </p:sp>
    </p:spTree>
    <p:extLst>
      <p:ext uri="{BB962C8B-B14F-4D97-AF65-F5344CB8AC3E}">
        <p14:creationId xmlns:p14="http://schemas.microsoft.com/office/powerpoint/2010/main" val="360094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4" name="Picture 2" descr="C:\project\PPTtemplate\08_simple\Cover.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ctrTitle"/>
          </p:nvPr>
        </p:nvSpPr>
        <p:spPr>
          <a:xfrm>
            <a:off x="323529" y="2852938"/>
            <a:ext cx="8496944" cy="1089199"/>
          </a:xfrm>
          <a:prstGeom prst="rect">
            <a:avLst/>
          </a:prstGeom>
        </p:spPr>
        <p:txBody>
          <a:bodyPr/>
          <a:lstStyle>
            <a:lvl1pPr algn="ctr">
              <a:lnSpc>
                <a:spcPct val="150000"/>
              </a:lnSpc>
              <a:defRPr sz="3600" b="1">
                <a:solidFill>
                  <a:schemeClr val="bg1"/>
                </a:solidFill>
              </a:defRPr>
            </a:lvl1pPr>
          </a:lstStyle>
          <a:p>
            <a:r>
              <a:rPr lang="ja-JP" altLang="en-US"/>
              <a:t>マスター タイトルの書式設定</a:t>
            </a:r>
            <a:endParaRPr lang="ja-JP" altLang="en-US" dirty="0"/>
          </a:p>
        </p:txBody>
      </p:sp>
      <p:sp>
        <p:nvSpPr>
          <p:cNvPr id="7" name="サブタイトル 2"/>
          <p:cNvSpPr>
            <a:spLocks noGrp="1"/>
          </p:cNvSpPr>
          <p:nvPr>
            <p:ph type="subTitle" idx="1"/>
          </p:nvPr>
        </p:nvSpPr>
        <p:spPr>
          <a:xfrm>
            <a:off x="323528" y="4581128"/>
            <a:ext cx="4248472" cy="2016224"/>
          </a:xfrm>
        </p:spPr>
        <p:txBody>
          <a:bodyPr>
            <a:normAutofit/>
          </a:bodyPr>
          <a:lstStyle>
            <a:lvl1pPr marL="0" indent="0" algn="l">
              <a:buNone/>
              <a:defRPr sz="14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ja-JP" altLang="en-US" dirty="0"/>
          </a:p>
        </p:txBody>
      </p:sp>
      <p:sp>
        <p:nvSpPr>
          <p:cNvPr id="5" name="フッター プレースホルダ 4"/>
          <p:cNvSpPr>
            <a:spLocks noGrp="1"/>
          </p:cNvSpPr>
          <p:nvPr>
            <p:ph type="ftr" sz="quarter" idx="10"/>
          </p:nvPr>
        </p:nvSpPr>
        <p:spPr>
          <a:xfrm>
            <a:off x="4787901" y="4868863"/>
            <a:ext cx="4176713" cy="431800"/>
          </a:xfrm>
        </p:spPr>
        <p:txBody>
          <a:bodyPr anchor="ctr"/>
          <a:lstStyle>
            <a:lvl1pPr algn="r" fontAlgn="auto">
              <a:spcBef>
                <a:spcPts val="0"/>
              </a:spcBef>
              <a:spcAft>
                <a:spcPts val="0"/>
              </a:spcAft>
              <a:defRPr sz="1400" b="0">
                <a:solidFill>
                  <a:schemeClr val="tx1"/>
                </a:solidFill>
                <a:latin typeface="Arial Black" pitchFamily="34" charset="0"/>
                <a:ea typeface="HGP創英角ｺﾞｼｯｸUB" pitchFamily="50" charset="-128"/>
              </a:defRPr>
            </a:lvl1pPr>
          </a:lstStyle>
          <a:p>
            <a:pPr>
              <a:defRPr/>
            </a:pPr>
            <a:r>
              <a:rPr lang="en-US" altLang="ja-JP">
                <a:solidFill>
                  <a:prstClr val="black"/>
                </a:solidFill>
              </a:rPr>
              <a:t>COPYRIGHT</a:t>
            </a:r>
            <a:endParaRPr lang="ja-JP" altLang="en-US">
              <a:solidFill>
                <a:prstClr val="black"/>
              </a:solidFill>
            </a:endParaRPr>
          </a:p>
        </p:txBody>
      </p:sp>
    </p:spTree>
    <p:extLst>
      <p:ext uri="{BB962C8B-B14F-4D97-AF65-F5344CB8AC3E}">
        <p14:creationId xmlns:p14="http://schemas.microsoft.com/office/powerpoint/2010/main" val="33642885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ja-JP" altLang="en-US">
              <a:solidFill>
                <a:prstClr val="black"/>
              </a:solidFill>
            </a:endParaRPr>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a:solidFill>
                  <a:prstClr val="black"/>
                </a:solidFill>
              </a:rPr>
              <a:t>COPYRIGHT</a:t>
            </a:r>
            <a:endParaRPr lang="ja-JP" altLang="en-US">
              <a:solidFill>
                <a:prstClr val="black"/>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45153A8B-587D-4FB1-A222-A2819988D3D7}" type="slidenum">
              <a:rPr lang="ja-JP" altLang="en-US">
                <a:solidFill>
                  <a:prstClr val="white"/>
                </a:solidFill>
              </a:rPr>
              <a:pPr>
                <a:defRPr/>
              </a:pPr>
              <a:t>‹#›</a:t>
            </a:fld>
            <a:endParaRPr lang="ja-JP" altLang="en-US" dirty="0">
              <a:solidFill>
                <a:prstClr val="white"/>
              </a:solidFill>
            </a:endParaRPr>
          </a:p>
        </p:txBody>
      </p:sp>
    </p:spTree>
    <p:extLst>
      <p:ext uri="{BB962C8B-B14F-4D97-AF65-F5344CB8AC3E}">
        <p14:creationId xmlns:p14="http://schemas.microsoft.com/office/powerpoint/2010/main" val="30467991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8" name="コンテンツ プレースホルダ 2"/>
          <p:cNvSpPr>
            <a:spLocks noGrp="1"/>
          </p:cNvSpPr>
          <p:nvPr>
            <p:ph idx="1"/>
          </p:nvPr>
        </p:nvSpPr>
        <p:spPr>
          <a:xfrm>
            <a:off x="251521" y="1052735"/>
            <a:ext cx="4176464" cy="49685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 name="コンテンツ プレースホルダ 2"/>
          <p:cNvSpPr>
            <a:spLocks noGrp="1"/>
          </p:cNvSpPr>
          <p:nvPr>
            <p:ph idx="13"/>
          </p:nvPr>
        </p:nvSpPr>
        <p:spPr>
          <a:xfrm>
            <a:off x="4716016" y="1052736"/>
            <a:ext cx="4104456" cy="49685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日付プレースホルダ 3"/>
          <p:cNvSpPr>
            <a:spLocks noGrp="1"/>
          </p:cNvSpPr>
          <p:nvPr>
            <p:ph type="dt" sz="half" idx="14"/>
          </p:nvPr>
        </p:nvSpPr>
        <p:spPr/>
        <p:txBody>
          <a:bodyPr/>
          <a:lstStyle>
            <a:lvl1pPr>
              <a:defRPr/>
            </a:lvl1pPr>
          </a:lstStyle>
          <a:p>
            <a:pPr>
              <a:defRPr/>
            </a:pPr>
            <a:endParaRPr lang="ja-JP" altLang="en-US">
              <a:solidFill>
                <a:prstClr val="black"/>
              </a:solidFill>
            </a:endParaRPr>
          </a:p>
        </p:txBody>
      </p:sp>
      <p:sp>
        <p:nvSpPr>
          <p:cNvPr id="6" name="フッター プレースホルダ 4"/>
          <p:cNvSpPr>
            <a:spLocks noGrp="1"/>
          </p:cNvSpPr>
          <p:nvPr>
            <p:ph type="ftr" sz="quarter" idx="15"/>
          </p:nvPr>
        </p:nvSpPr>
        <p:spPr/>
        <p:txBody>
          <a:bodyPr/>
          <a:lstStyle>
            <a:lvl1pPr>
              <a:defRPr/>
            </a:lvl1pPr>
          </a:lstStyle>
          <a:p>
            <a:pPr>
              <a:defRPr/>
            </a:pPr>
            <a:r>
              <a:rPr lang="en-US" altLang="ja-JP">
                <a:solidFill>
                  <a:prstClr val="black"/>
                </a:solidFill>
              </a:rPr>
              <a:t>COPYRIGHT</a:t>
            </a:r>
            <a:endParaRPr lang="ja-JP" altLang="en-US">
              <a:solidFill>
                <a:prstClr val="black"/>
              </a:solidFill>
            </a:endParaRPr>
          </a:p>
        </p:txBody>
      </p:sp>
      <p:sp>
        <p:nvSpPr>
          <p:cNvPr id="7" name="スライド番号プレースホルダ 5"/>
          <p:cNvSpPr>
            <a:spLocks noGrp="1"/>
          </p:cNvSpPr>
          <p:nvPr>
            <p:ph type="sldNum" sz="quarter" idx="16"/>
          </p:nvPr>
        </p:nvSpPr>
        <p:spPr/>
        <p:txBody>
          <a:bodyPr/>
          <a:lstStyle>
            <a:lvl1pPr>
              <a:defRPr/>
            </a:lvl1pPr>
          </a:lstStyle>
          <a:p>
            <a:pPr>
              <a:defRPr/>
            </a:pPr>
            <a:fld id="{AC8B7B6A-42B8-4FEF-8E0F-CE79EFE4F030}" type="slidenum">
              <a:rPr lang="ja-JP" altLang="en-US">
                <a:solidFill>
                  <a:prstClr val="white"/>
                </a:solidFill>
              </a:rPr>
              <a:pPr>
                <a:defRPr/>
              </a:pPr>
              <a:t>‹#›</a:t>
            </a:fld>
            <a:endParaRPr lang="ja-JP" altLang="en-US" dirty="0">
              <a:solidFill>
                <a:prstClr val="white"/>
              </a:solidFill>
            </a:endParaRPr>
          </a:p>
        </p:txBody>
      </p:sp>
    </p:spTree>
    <p:extLst>
      <p:ext uri="{BB962C8B-B14F-4D97-AF65-F5344CB8AC3E}">
        <p14:creationId xmlns:p14="http://schemas.microsoft.com/office/powerpoint/2010/main" val="34393431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Rabbit">
    <p:spTree>
      <p:nvGrpSpPr>
        <p:cNvPr id="1" name=""/>
        <p:cNvGrpSpPr/>
        <p:nvPr/>
      </p:nvGrpSpPr>
      <p:grpSpPr>
        <a:xfrm>
          <a:off x="0" y="0"/>
          <a:ext cx="0" cy="0"/>
          <a:chOff x="0" y="0"/>
          <a:chExt cx="0" cy="0"/>
        </a:xfrm>
      </p:grpSpPr>
      <p:pic>
        <p:nvPicPr>
          <p:cNvPr id="3" name="Picture 2" descr="C:\project\PPTtemplate\08_simple\Normal2.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5436096" y="404664"/>
            <a:ext cx="3456384" cy="3456384"/>
          </a:xfrm>
        </p:spPr>
        <p:txBody>
          <a:bodyPr/>
          <a:lstStyle>
            <a:lvl1pPr algn="ctr">
              <a:defRPr>
                <a:latin typeface="Arial Black" pitchFamily="34" charset="0"/>
              </a:defRPr>
            </a:lvl1pPr>
          </a:lstStyle>
          <a:p>
            <a:r>
              <a:rPr lang="ja-JP" altLang="en-US"/>
              <a:t>マスター タイトルの書式設定</a:t>
            </a:r>
            <a:endParaRPr lang="ja-JP" altLang="en-US" dirty="0"/>
          </a:p>
        </p:txBody>
      </p:sp>
      <p:sp>
        <p:nvSpPr>
          <p:cNvPr id="4" name="フッター プレースホルダ 3"/>
          <p:cNvSpPr>
            <a:spLocks noGrp="1"/>
          </p:cNvSpPr>
          <p:nvPr>
            <p:ph type="ftr" sz="quarter" idx="10"/>
          </p:nvPr>
        </p:nvSpPr>
        <p:spPr/>
        <p:txBody>
          <a:bodyPr/>
          <a:lstStyle>
            <a:lvl1pPr>
              <a:defRPr>
                <a:solidFill>
                  <a:schemeClr val="tx1"/>
                </a:solidFill>
              </a:defRPr>
            </a:lvl1pPr>
          </a:lstStyle>
          <a:p>
            <a:pPr>
              <a:defRPr/>
            </a:pPr>
            <a:r>
              <a:rPr lang="en-US" altLang="ja-JP">
                <a:solidFill>
                  <a:prstClr val="black"/>
                </a:solidFill>
              </a:rPr>
              <a:t>COPYRIGHT</a:t>
            </a:r>
            <a:endParaRPr lang="ja-JP" altLang="en-US">
              <a:solidFill>
                <a:prstClr val="black"/>
              </a:solidFill>
            </a:endParaRPr>
          </a:p>
        </p:txBody>
      </p:sp>
    </p:spTree>
    <p:extLst>
      <p:ext uri="{BB962C8B-B14F-4D97-AF65-F5344CB8AC3E}">
        <p14:creationId xmlns:p14="http://schemas.microsoft.com/office/powerpoint/2010/main" val="458953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ig">
    <p:spTree>
      <p:nvGrpSpPr>
        <p:cNvPr id="1" name=""/>
        <p:cNvGrpSpPr/>
        <p:nvPr/>
      </p:nvGrpSpPr>
      <p:grpSpPr>
        <a:xfrm>
          <a:off x="0" y="0"/>
          <a:ext cx="0" cy="0"/>
          <a:chOff x="0" y="0"/>
          <a:chExt cx="0" cy="0"/>
        </a:xfrm>
      </p:grpSpPr>
      <p:pic>
        <p:nvPicPr>
          <p:cNvPr id="3" name="Picture 2" descr="C:\project\PPTtemplate\08_simple\Normal3.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5724129" y="3284984"/>
            <a:ext cx="3168352" cy="2952328"/>
          </a:xfrm>
        </p:spPr>
        <p:txBody>
          <a:bodyPr/>
          <a:lstStyle>
            <a:lvl1pPr algn="ctr">
              <a:defRPr>
                <a:solidFill>
                  <a:schemeClr val="bg1"/>
                </a:solidFill>
                <a:latin typeface="Arial Black" pitchFamily="34" charset="0"/>
              </a:defRPr>
            </a:lvl1pPr>
          </a:lstStyle>
          <a:p>
            <a:r>
              <a:rPr lang="ja-JP" altLang="en-US"/>
              <a:t>マスター タイトルの書式設定</a:t>
            </a:r>
            <a:endParaRPr lang="ja-JP" altLang="en-US" dirty="0"/>
          </a:p>
        </p:txBody>
      </p:sp>
      <p:sp>
        <p:nvSpPr>
          <p:cNvPr id="4" name="フッター プレースホルダ 3"/>
          <p:cNvSpPr>
            <a:spLocks noGrp="1"/>
          </p:cNvSpPr>
          <p:nvPr>
            <p:ph type="ftr" sz="quarter" idx="10"/>
          </p:nvPr>
        </p:nvSpPr>
        <p:spPr/>
        <p:txBody>
          <a:bodyPr/>
          <a:lstStyle>
            <a:lvl1pPr>
              <a:defRPr>
                <a:solidFill>
                  <a:schemeClr val="tx1"/>
                </a:solidFill>
              </a:defRPr>
            </a:lvl1pPr>
          </a:lstStyle>
          <a:p>
            <a:pPr>
              <a:defRPr/>
            </a:pPr>
            <a:r>
              <a:rPr lang="en-US" altLang="ja-JP">
                <a:solidFill>
                  <a:prstClr val="black"/>
                </a:solidFill>
              </a:rPr>
              <a:t>COPYRIGHT</a:t>
            </a:r>
            <a:endParaRPr lang="ja-JP" altLang="en-US">
              <a:solidFill>
                <a:prstClr val="black"/>
              </a:solidFill>
            </a:endParaRPr>
          </a:p>
        </p:txBody>
      </p:sp>
    </p:spTree>
    <p:extLst>
      <p:ext uri="{BB962C8B-B14F-4D97-AF65-F5344CB8AC3E}">
        <p14:creationId xmlns:p14="http://schemas.microsoft.com/office/powerpoint/2010/main" val="17107313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heep">
    <p:spTree>
      <p:nvGrpSpPr>
        <p:cNvPr id="1" name=""/>
        <p:cNvGrpSpPr/>
        <p:nvPr/>
      </p:nvGrpSpPr>
      <p:grpSpPr>
        <a:xfrm>
          <a:off x="0" y="0"/>
          <a:ext cx="0" cy="0"/>
          <a:chOff x="0" y="0"/>
          <a:chExt cx="0" cy="0"/>
        </a:xfrm>
      </p:grpSpPr>
      <p:pic>
        <p:nvPicPr>
          <p:cNvPr id="3" name="Picture 2" descr="C:\project\PPTtemplate\08_simple\Normal4.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395536" y="404664"/>
            <a:ext cx="8280920" cy="2088232"/>
          </a:xfrm>
        </p:spPr>
        <p:txBody>
          <a:bodyPr/>
          <a:lstStyle>
            <a:lvl1pPr algn="ctr">
              <a:defRPr>
                <a:latin typeface="Arial Black" pitchFamily="34" charset="0"/>
              </a:defRPr>
            </a:lvl1pPr>
          </a:lstStyle>
          <a:p>
            <a:r>
              <a:rPr lang="ja-JP" altLang="en-US"/>
              <a:t>マスター タイトルの書式設定</a:t>
            </a:r>
            <a:endParaRPr lang="ja-JP" altLang="en-US" dirty="0"/>
          </a:p>
        </p:txBody>
      </p:sp>
      <p:sp>
        <p:nvSpPr>
          <p:cNvPr id="4" name="フッター プレースホルダ 3"/>
          <p:cNvSpPr>
            <a:spLocks noGrp="1"/>
          </p:cNvSpPr>
          <p:nvPr>
            <p:ph type="ftr" sz="quarter" idx="10"/>
          </p:nvPr>
        </p:nvSpPr>
        <p:spPr/>
        <p:txBody>
          <a:bodyPr/>
          <a:lstStyle>
            <a:lvl1pPr>
              <a:defRPr>
                <a:solidFill>
                  <a:schemeClr val="tx1"/>
                </a:solidFill>
              </a:defRPr>
            </a:lvl1pPr>
          </a:lstStyle>
          <a:p>
            <a:pPr>
              <a:defRPr/>
            </a:pPr>
            <a:r>
              <a:rPr lang="en-US" altLang="ja-JP">
                <a:solidFill>
                  <a:prstClr val="black"/>
                </a:solidFill>
              </a:rPr>
              <a:t>COPYRIGHT</a:t>
            </a:r>
            <a:endParaRPr lang="ja-JP" altLang="en-US">
              <a:solidFill>
                <a:prstClr val="black"/>
              </a:solidFill>
            </a:endParaRPr>
          </a:p>
        </p:txBody>
      </p:sp>
    </p:spTree>
    <p:extLst>
      <p:ext uri="{BB962C8B-B14F-4D97-AF65-F5344CB8AC3E}">
        <p14:creationId xmlns:p14="http://schemas.microsoft.com/office/powerpoint/2010/main" val="4643337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at">
    <p:spTree>
      <p:nvGrpSpPr>
        <p:cNvPr id="1" name=""/>
        <p:cNvGrpSpPr/>
        <p:nvPr/>
      </p:nvGrpSpPr>
      <p:grpSpPr>
        <a:xfrm>
          <a:off x="0" y="0"/>
          <a:ext cx="0" cy="0"/>
          <a:chOff x="0" y="0"/>
          <a:chExt cx="0" cy="0"/>
        </a:xfrm>
      </p:grpSpPr>
      <p:pic>
        <p:nvPicPr>
          <p:cNvPr id="3" name="Picture 2" descr="C:\project\PPTtemplate\08_simple\Normal5.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395536" y="260648"/>
            <a:ext cx="8280920" cy="1944216"/>
          </a:xfrm>
        </p:spPr>
        <p:txBody>
          <a:bodyPr/>
          <a:lstStyle>
            <a:lvl1pPr algn="ctr">
              <a:defRPr>
                <a:solidFill>
                  <a:schemeClr val="bg1"/>
                </a:solidFill>
                <a:latin typeface="Arial Black" pitchFamily="34" charset="0"/>
              </a:defRPr>
            </a:lvl1pPr>
          </a:lstStyle>
          <a:p>
            <a:r>
              <a:rPr lang="ja-JP" altLang="en-US"/>
              <a:t>マスター タイトルの書式設定</a:t>
            </a:r>
            <a:endParaRPr lang="ja-JP" altLang="en-US" dirty="0"/>
          </a:p>
        </p:txBody>
      </p:sp>
      <p:sp>
        <p:nvSpPr>
          <p:cNvPr id="4" name="フッター プレースホルダ 3"/>
          <p:cNvSpPr>
            <a:spLocks noGrp="1"/>
          </p:cNvSpPr>
          <p:nvPr>
            <p:ph type="ftr" sz="quarter" idx="10"/>
          </p:nvPr>
        </p:nvSpPr>
        <p:spPr/>
        <p:txBody>
          <a:bodyPr/>
          <a:lstStyle>
            <a:lvl1pPr>
              <a:defRPr>
                <a:solidFill>
                  <a:schemeClr val="tx1"/>
                </a:solidFill>
              </a:defRPr>
            </a:lvl1pPr>
          </a:lstStyle>
          <a:p>
            <a:pPr>
              <a:defRPr/>
            </a:pPr>
            <a:r>
              <a:rPr lang="en-US" altLang="ja-JP">
                <a:solidFill>
                  <a:prstClr val="black"/>
                </a:solidFill>
              </a:rPr>
              <a:t>COPYRIGHT</a:t>
            </a:r>
            <a:endParaRPr lang="ja-JP" altLang="en-US">
              <a:solidFill>
                <a:prstClr val="black"/>
              </a:solidFill>
            </a:endParaRPr>
          </a:p>
        </p:txBody>
      </p:sp>
    </p:spTree>
    <p:extLst>
      <p:ext uri="{BB962C8B-B14F-4D97-AF65-F5344CB8AC3E}">
        <p14:creationId xmlns:p14="http://schemas.microsoft.com/office/powerpoint/2010/main" val="32799783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Mouse">
    <p:spTree>
      <p:nvGrpSpPr>
        <p:cNvPr id="1" name=""/>
        <p:cNvGrpSpPr/>
        <p:nvPr/>
      </p:nvGrpSpPr>
      <p:grpSpPr>
        <a:xfrm>
          <a:off x="0" y="0"/>
          <a:ext cx="0" cy="0"/>
          <a:chOff x="0" y="0"/>
          <a:chExt cx="0" cy="0"/>
        </a:xfrm>
      </p:grpSpPr>
      <p:pic>
        <p:nvPicPr>
          <p:cNvPr id="3" name="Picture 2" descr="C:\project\PPTtemplate\08_simple\Normal6.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5508105" y="548680"/>
            <a:ext cx="3384376" cy="5688632"/>
          </a:xfrm>
        </p:spPr>
        <p:txBody>
          <a:bodyPr/>
          <a:lstStyle>
            <a:lvl1pPr algn="ctr">
              <a:defRPr>
                <a:latin typeface="Arial Black" pitchFamily="34" charset="0"/>
              </a:defRPr>
            </a:lvl1pPr>
          </a:lstStyle>
          <a:p>
            <a:r>
              <a:rPr lang="ja-JP" altLang="en-US"/>
              <a:t>マスター タイトルの書式設定</a:t>
            </a:r>
            <a:endParaRPr lang="ja-JP" altLang="en-US" dirty="0"/>
          </a:p>
        </p:txBody>
      </p:sp>
      <p:sp>
        <p:nvSpPr>
          <p:cNvPr id="4" name="フッター プレースホルダ 3"/>
          <p:cNvSpPr>
            <a:spLocks noGrp="1"/>
          </p:cNvSpPr>
          <p:nvPr>
            <p:ph type="ftr" sz="quarter" idx="10"/>
          </p:nvPr>
        </p:nvSpPr>
        <p:spPr/>
        <p:txBody>
          <a:bodyPr/>
          <a:lstStyle>
            <a:lvl1pPr>
              <a:defRPr>
                <a:solidFill>
                  <a:schemeClr val="tx1"/>
                </a:solidFill>
              </a:defRPr>
            </a:lvl1pPr>
          </a:lstStyle>
          <a:p>
            <a:pPr>
              <a:defRPr/>
            </a:pPr>
            <a:r>
              <a:rPr lang="en-US" altLang="ja-JP">
                <a:solidFill>
                  <a:prstClr val="black"/>
                </a:solidFill>
              </a:rPr>
              <a:t>COPYRIGHT</a:t>
            </a:r>
            <a:endParaRPr lang="ja-JP" altLang="en-US">
              <a:solidFill>
                <a:prstClr val="black"/>
              </a:solidFill>
            </a:endParaRPr>
          </a:p>
        </p:txBody>
      </p:sp>
    </p:spTree>
    <p:extLst>
      <p:ext uri="{BB962C8B-B14F-4D97-AF65-F5344CB8AC3E}">
        <p14:creationId xmlns:p14="http://schemas.microsoft.com/office/powerpoint/2010/main" val="39506716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8905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9089E6-1DFE-4138-BE4D-DF7E091C0D9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221984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046866-4CDD-4051-8C21-DCC321BD759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13096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pic>
        <p:nvPicPr>
          <p:cNvPr id="4" name="Picture 2" descr="C:\project\PPTtemplate\08_simple\Heading.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 name="タイトル 1"/>
          <p:cNvSpPr>
            <a:spLocks noGrp="1"/>
          </p:cNvSpPr>
          <p:nvPr>
            <p:ph type="ctrTitle"/>
          </p:nvPr>
        </p:nvSpPr>
        <p:spPr>
          <a:xfrm>
            <a:off x="251520" y="260648"/>
            <a:ext cx="8640960" cy="2952328"/>
          </a:xfrm>
          <a:prstGeom prst="rect">
            <a:avLst/>
          </a:prstGeom>
        </p:spPr>
        <p:txBody>
          <a:bodyPr anchor="b"/>
          <a:lstStyle>
            <a:lvl1pPr algn="ctr">
              <a:lnSpc>
                <a:spcPct val="150000"/>
              </a:lnSpc>
              <a:defRPr sz="3600" b="0">
                <a:solidFill>
                  <a:schemeClr val="bg1"/>
                </a:solidFill>
              </a:defRPr>
            </a:lvl1pPr>
          </a:lstStyle>
          <a:p>
            <a:r>
              <a:rPr lang="ja-JP" altLang="en-US"/>
              <a:t>マスター タイトルの書式設定</a:t>
            </a:r>
            <a:endParaRPr lang="ja-JP" altLang="en-US" dirty="0"/>
          </a:p>
        </p:txBody>
      </p:sp>
      <p:sp>
        <p:nvSpPr>
          <p:cNvPr id="9" name="サブタイトル 2"/>
          <p:cNvSpPr>
            <a:spLocks noGrp="1"/>
          </p:cNvSpPr>
          <p:nvPr>
            <p:ph type="subTitle" idx="1"/>
          </p:nvPr>
        </p:nvSpPr>
        <p:spPr>
          <a:xfrm>
            <a:off x="323528" y="3861048"/>
            <a:ext cx="4248472" cy="1656184"/>
          </a:xfrm>
        </p:spPr>
        <p:txBody>
          <a:bodyPr>
            <a:normAutofit/>
          </a:bodyPr>
          <a:lstStyle>
            <a:lvl1pPr marL="0" indent="0" algn="l">
              <a:buNone/>
              <a:defRPr sz="14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ja-JP" altLang="en-US" dirty="0"/>
          </a:p>
        </p:txBody>
      </p:sp>
      <p:sp>
        <p:nvSpPr>
          <p:cNvPr id="5" name="フッター プレースホルダ 4"/>
          <p:cNvSpPr>
            <a:spLocks noGrp="1"/>
          </p:cNvSpPr>
          <p:nvPr>
            <p:ph type="ftr" sz="quarter" idx="10"/>
          </p:nvPr>
        </p:nvSpPr>
        <p:spPr>
          <a:xfrm>
            <a:off x="1476376" y="6453190"/>
            <a:ext cx="6911975" cy="288925"/>
          </a:xfrm>
        </p:spPr>
        <p:txBody>
          <a:bodyPr/>
          <a:lstStyle>
            <a:lvl1pPr algn="ctr">
              <a:defRPr sz="900">
                <a:solidFill>
                  <a:schemeClr val="tx1"/>
                </a:solidFill>
                <a:latin typeface="Arial Black" pitchFamily="34" charset="0"/>
              </a:defRPr>
            </a:lvl1pPr>
          </a:lstStyle>
          <a:p>
            <a:pPr>
              <a:defRPr/>
            </a:pPr>
            <a:r>
              <a:rPr lang="en-US" altLang="ja-JP">
                <a:solidFill>
                  <a:prstClr val="black"/>
                </a:solidFill>
              </a:rPr>
              <a:t>COPYRIGHT</a:t>
            </a:r>
            <a:endParaRPr lang="ja-JP" altLang="en-US">
              <a:solidFill>
                <a:prstClr val="black"/>
              </a:solidFill>
            </a:endParaRPr>
          </a:p>
        </p:txBody>
      </p:sp>
    </p:spTree>
    <p:extLst>
      <p:ext uri="{BB962C8B-B14F-4D97-AF65-F5344CB8AC3E}">
        <p14:creationId xmlns:p14="http://schemas.microsoft.com/office/powerpoint/2010/main" val="318777377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172EE7-4573-423C-9E72-128ED502BC8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055121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D1494D-6B1F-469A-BD51-A401ACAA843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567942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76D8305-9EF4-47BA-9D83-3221E932D41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944211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E3E975B-F6F7-4ADB-B051-F61096054FF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87250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FA79910-A8A6-446C-B29D-1B3742800DF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40246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C238EA-A144-48FB-BC40-C97363A4D47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796187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E6E65F-BDC6-4A01-A7DB-60F962FB6D3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680586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0E64EE-0392-4D6F-83B5-650F11519C4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425908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B82951-99D3-479F-8179-0119276ACBA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39002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ja-JP" altLang="en-US">
              <a:solidFill>
                <a:prstClr val="black"/>
              </a:solidFill>
            </a:endParaRPr>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a:solidFill>
                  <a:prstClr val="black"/>
                </a:solidFill>
              </a:rPr>
              <a:t>COPYRIGHT</a:t>
            </a:r>
            <a:endParaRPr lang="ja-JP" altLang="en-US">
              <a:solidFill>
                <a:prstClr val="black"/>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45153A8B-587D-4FB1-A222-A2819988D3D7}" type="slidenum">
              <a:rPr lang="ja-JP" altLang="en-US">
                <a:solidFill>
                  <a:prstClr val="white"/>
                </a:solidFill>
              </a:rPr>
              <a:pPr>
                <a:defRPr/>
              </a:pPr>
              <a:t>‹#›</a:t>
            </a:fld>
            <a:endParaRPr lang="ja-JP" altLang="en-US" dirty="0">
              <a:solidFill>
                <a:prstClr val="white"/>
              </a:solidFill>
            </a:endParaRPr>
          </a:p>
        </p:txBody>
      </p:sp>
    </p:spTree>
    <p:extLst>
      <p:ext uri="{BB962C8B-B14F-4D97-AF65-F5344CB8AC3E}">
        <p14:creationId xmlns:p14="http://schemas.microsoft.com/office/powerpoint/2010/main" val="2561393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8" name="コンテンツ プレースホルダ 2"/>
          <p:cNvSpPr>
            <a:spLocks noGrp="1"/>
          </p:cNvSpPr>
          <p:nvPr>
            <p:ph idx="1"/>
          </p:nvPr>
        </p:nvSpPr>
        <p:spPr>
          <a:xfrm>
            <a:off x="251521" y="1052735"/>
            <a:ext cx="4176464" cy="49685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 name="コンテンツ プレースホルダ 2"/>
          <p:cNvSpPr>
            <a:spLocks noGrp="1"/>
          </p:cNvSpPr>
          <p:nvPr>
            <p:ph idx="13"/>
          </p:nvPr>
        </p:nvSpPr>
        <p:spPr>
          <a:xfrm>
            <a:off x="4716016" y="1052736"/>
            <a:ext cx="4104456" cy="49685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日付プレースホルダ 3"/>
          <p:cNvSpPr>
            <a:spLocks noGrp="1"/>
          </p:cNvSpPr>
          <p:nvPr>
            <p:ph type="dt" sz="half" idx="14"/>
          </p:nvPr>
        </p:nvSpPr>
        <p:spPr/>
        <p:txBody>
          <a:bodyPr/>
          <a:lstStyle>
            <a:lvl1pPr>
              <a:defRPr/>
            </a:lvl1pPr>
          </a:lstStyle>
          <a:p>
            <a:pPr>
              <a:defRPr/>
            </a:pPr>
            <a:endParaRPr lang="ja-JP" altLang="en-US">
              <a:solidFill>
                <a:prstClr val="black"/>
              </a:solidFill>
            </a:endParaRPr>
          </a:p>
        </p:txBody>
      </p:sp>
      <p:sp>
        <p:nvSpPr>
          <p:cNvPr id="6" name="フッター プレースホルダ 4"/>
          <p:cNvSpPr>
            <a:spLocks noGrp="1"/>
          </p:cNvSpPr>
          <p:nvPr>
            <p:ph type="ftr" sz="quarter" idx="15"/>
          </p:nvPr>
        </p:nvSpPr>
        <p:spPr/>
        <p:txBody>
          <a:bodyPr/>
          <a:lstStyle>
            <a:lvl1pPr>
              <a:defRPr/>
            </a:lvl1pPr>
          </a:lstStyle>
          <a:p>
            <a:pPr>
              <a:defRPr/>
            </a:pPr>
            <a:r>
              <a:rPr lang="en-US" altLang="ja-JP">
                <a:solidFill>
                  <a:prstClr val="black"/>
                </a:solidFill>
              </a:rPr>
              <a:t>COPYRIGHT</a:t>
            </a:r>
            <a:endParaRPr lang="ja-JP" altLang="en-US">
              <a:solidFill>
                <a:prstClr val="black"/>
              </a:solidFill>
            </a:endParaRPr>
          </a:p>
        </p:txBody>
      </p:sp>
      <p:sp>
        <p:nvSpPr>
          <p:cNvPr id="7" name="スライド番号プレースホルダ 5"/>
          <p:cNvSpPr>
            <a:spLocks noGrp="1"/>
          </p:cNvSpPr>
          <p:nvPr>
            <p:ph type="sldNum" sz="quarter" idx="16"/>
          </p:nvPr>
        </p:nvSpPr>
        <p:spPr/>
        <p:txBody>
          <a:bodyPr/>
          <a:lstStyle>
            <a:lvl1pPr>
              <a:defRPr/>
            </a:lvl1pPr>
          </a:lstStyle>
          <a:p>
            <a:pPr>
              <a:defRPr/>
            </a:pPr>
            <a:fld id="{AC8B7B6A-42B8-4FEF-8E0F-CE79EFE4F030}" type="slidenum">
              <a:rPr lang="ja-JP" altLang="en-US">
                <a:solidFill>
                  <a:prstClr val="white"/>
                </a:solidFill>
              </a:rPr>
              <a:pPr>
                <a:defRPr/>
              </a:pPr>
              <a:t>‹#›</a:t>
            </a:fld>
            <a:endParaRPr lang="ja-JP" altLang="en-US" dirty="0">
              <a:solidFill>
                <a:prstClr val="white"/>
              </a:solidFill>
            </a:endParaRPr>
          </a:p>
        </p:txBody>
      </p:sp>
    </p:spTree>
    <p:extLst>
      <p:ext uri="{BB962C8B-B14F-4D97-AF65-F5344CB8AC3E}">
        <p14:creationId xmlns:p14="http://schemas.microsoft.com/office/powerpoint/2010/main" val="4001230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abbit">
    <p:spTree>
      <p:nvGrpSpPr>
        <p:cNvPr id="1" name=""/>
        <p:cNvGrpSpPr/>
        <p:nvPr/>
      </p:nvGrpSpPr>
      <p:grpSpPr>
        <a:xfrm>
          <a:off x="0" y="0"/>
          <a:ext cx="0" cy="0"/>
          <a:chOff x="0" y="0"/>
          <a:chExt cx="0" cy="0"/>
        </a:xfrm>
      </p:grpSpPr>
      <p:pic>
        <p:nvPicPr>
          <p:cNvPr id="3" name="Picture 2" descr="C:\project\PPTtemplate\08_simple\Normal2.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5436096" y="404664"/>
            <a:ext cx="3456384" cy="3456384"/>
          </a:xfrm>
        </p:spPr>
        <p:txBody>
          <a:bodyPr/>
          <a:lstStyle>
            <a:lvl1pPr algn="ctr">
              <a:defRPr>
                <a:latin typeface="Arial Black" pitchFamily="34" charset="0"/>
              </a:defRPr>
            </a:lvl1pPr>
          </a:lstStyle>
          <a:p>
            <a:r>
              <a:rPr lang="ja-JP" altLang="en-US"/>
              <a:t>マスター タイトルの書式設定</a:t>
            </a:r>
            <a:endParaRPr lang="ja-JP" altLang="en-US" dirty="0"/>
          </a:p>
        </p:txBody>
      </p:sp>
      <p:sp>
        <p:nvSpPr>
          <p:cNvPr id="4" name="フッター プレースホルダ 3"/>
          <p:cNvSpPr>
            <a:spLocks noGrp="1"/>
          </p:cNvSpPr>
          <p:nvPr>
            <p:ph type="ftr" sz="quarter" idx="10"/>
          </p:nvPr>
        </p:nvSpPr>
        <p:spPr/>
        <p:txBody>
          <a:bodyPr/>
          <a:lstStyle>
            <a:lvl1pPr>
              <a:defRPr>
                <a:solidFill>
                  <a:schemeClr val="tx1"/>
                </a:solidFill>
              </a:defRPr>
            </a:lvl1pPr>
          </a:lstStyle>
          <a:p>
            <a:pPr>
              <a:defRPr/>
            </a:pPr>
            <a:r>
              <a:rPr lang="en-US" altLang="ja-JP">
                <a:solidFill>
                  <a:prstClr val="black"/>
                </a:solidFill>
              </a:rPr>
              <a:t>COPYRIGHT</a:t>
            </a:r>
            <a:endParaRPr lang="ja-JP" altLang="en-US">
              <a:solidFill>
                <a:prstClr val="black"/>
              </a:solidFill>
            </a:endParaRPr>
          </a:p>
        </p:txBody>
      </p:sp>
    </p:spTree>
    <p:extLst>
      <p:ext uri="{BB962C8B-B14F-4D97-AF65-F5344CB8AC3E}">
        <p14:creationId xmlns:p14="http://schemas.microsoft.com/office/powerpoint/2010/main" val="2385827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g">
    <p:spTree>
      <p:nvGrpSpPr>
        <p:cNvPr id="1" name=""/>
        <p:cNvGrpSpPr/>
        <p:nvPr/>
      </p:nvGrpSpPr>
      <p:grpSpPr>
        <a:xfrm>
          <a:off x="0" y="0"/>
          <a:ext cx="0" cy="0"/>
          <a:chOff x="0" y="0"/>
          <a:chExt cx="0" cy="0"/>
        </a:xfrm>
      </p:grpSpPr>
      <p:pic>
        <p:nvPicPr>
          <p:cNvPr id="3" name="Picture 2" descr="C:\project\PPTtemplate\08_simple\Normal3.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5724129" y="3284984"/>
            <a:ext cx="3168352" cy="2952328"/>
          </a:xfrm>
        </p:spPr>
        <p:txBody>
          <a:bodyPr/>
          <a:lstStyle>
            <a:lvl1pPr algn="ctr">
              <a:defRPr>
                <a:solidFill>
                  <a:schemeClr val="bg1"/>
                </a:solidFill>
                <a:latin typeface="Arial Black" pitchFamily="34" charset="0"/>
              </a:defRPr>
            </a:lvl1pPr>
          </a:lstStyle>
          <a:p>
            <a:r>
              <a:rPr lang="ja-JP" altLang="en-US"/>
              <a:t>マスター タイトルの書式設定</a:t>
            </a:r>
            <a:endParaRPr lang="ja-JP" altLang="en-US" dirty="0"/>
          </a:p>
        </p:txBody>
      </p:sp>
      <p:sp>
        <p:nvSpPr>
          <p:cNvPr id="4" name="フッター プレースホルダ 3"/>
          <p:cNvSpPr>
            <a:spLocks noGrp="1"/>
          </p:cNvSpPr>
          <p:nvPr>
            <p:ph type="ftr" sz="quarter" idx="10"/>
          </p:nvPr>
        </p:nvSpPr>
        <p:spPr/>
        <p:txBody>
          <a:bodyPr/>
          <a:lstStyle>
            <a:lvl1pPr>
              <a:defRPr>
                <a:solidFill>
                  <a:schemeClr val="tx1"/>
                </a:solidFill>
              </a:defRPr>
            </a:lvl1pPr>
          </a:lstStyle>
          <a:p>
            <a:pPr>
              <a:defRPr/>
            </a:pPr>
            <a:r>
              <a:rPr lang="en-US" altLang="ja-JP">
                <a:solidFill>
                  <a:prstClr val="black"/>
                </a:solidFill>
              </a:rPr>
              <a:t>COPYRIGHT</a:t>
            </a:r>
            <a:endParaRPr lang="ja-JP" altLang="en-US">
              <a:solidFill>
                <a:prstClr val="black"/>
              </a:solidFill>
            </a:endParaRPr>
          </a:p>
        </p:txBody>
      </p:sp>
    </p:spTree>
    <p:extLst>
      <p:ext uri="{BB962C8B-B14F-4D97-AF65-F5344CB8AC3E}">
        <p14:creationId xmlns:p14="http://schemas.microsoft.com/office/powerpoint/2010/main" val="3307073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heep">
    <p:spTree>
      <p:nvGrpSpPr>
        <p:cNvPr id="1" name=""/>
        <p:cNvGrpSpPr/>
        <p:nvPr/>
      </p:nvGrpSpPr>
      <p:grpSpPr>
        <a:xfrm>
          <a:off x="0" y="0"/>
          <a:ext cx="0" cy="0"/>
          <a:chOff x="0" y="0"/>
          <a:chExt cx="0" cy="0"/>
        </a:xfrm>
      </p:grpSpPr>
      <p:pic>
        <p:nvPicPr>
          <p:cNvPr id="3" name="Picture 2" descr="C:\project\PPTtemplate\08_simple\Normal4.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395536" y="404664"/>
            <a:ext cx="8280920" cy="2088232"/>
          </a:xfrm>
        </p:spPr>
        <p:txBody>
          <a:bodyPr/>
          <a:lstStyle>
            <a:lvl1pPr algn="ctr">
              <a:defRPr>
                <a:latin typeface="Arial Black" pitchFamily="34" charset="0"/>
              </a:defRPr>
            </a:lvl1pPr>
          </a:lstStyle>
          <a:p>
            <a:r>
              <a:rPr lang="ja-JP" altLang="en-US"/>
              <a:t>マスター タイトルの書式設定</a:t>
            </a:r>
            <a:endParaRPr lang="ja-JP" altLang="en-US" dirty="0"/>
          </a:p>
        </p:txBody>
      </p:sp>
      <p:sp>
        <p:nvSpPr>
          <p:cNvPr id="4" name="フッター プレースホルダ 3"/>
          <p:cNvSpPr>
            <a:spLocks noGrp="1"/>
          </p:cNvSpPr>
          <p:nvPr>
            <p:ph type="ftr" sz="quarter" idx="10"/>
          </p:nvPr>
        </p:nvSpPr>
        <p:spPr/>
        <p:txBody>
          <a:bodyPr/>
          <a:lstStyle>
            <a:lvl1pPr>
              <a:defRPr>
                <a:solidFill>
                  <a:schemeClr val="tx1"/>
                </a:solidFill>
              </a:defRPr>
            </a:lvl1pPr>
          </a:lstStyle>
          <a:p>
            <a:pPr>
              <a:defRPr/>
            </a:pPr>
            <a:r>
              <a:rPr lang="en-US" altLang="ja-JP">
                <a:solidFill>
                  <a:prstClr val="black"/>
                </a:solidFill>
              </a:rPr>
              <a:t>COPYRIGHT</a:t>
            </a:r>
            <a:endParaRPr lang="ja-JP" altLang="en-US">
              <a:solidFill>
                <a:prstClr val="black"/>
              </a:solidFill>
            </a:endParaRPr>
          </a:p>
        </p:txBody>
      </p:sp>
    </p:spTree>
    <p:extLst>
      <p:ext uri="{BB962C8B-B14F-4D97-AF65-F5344CB8AC3E}">
        <p14:creationId xmlns:p14="http://schemas.microsoft.com/office/powerpoint/2010/main" val="3044445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t">
    <p:spTree>
      <p:nvGrpSpPr>
        <p:cNvPr id="1" name=""/>
        <p:cNvGrpSpPr/>
        <p:nvPr/>
      </p:nvGrpSpPr>
      <p:grpSpPr>
        <a:xfrm>
          <a:off x="0" y="0"/>
          <a:ext cx="0" cy="0"/>
          <a:chOff x="0" y="0"/>
          <a:chExt cx="0" cy="0"/>
        </a:xfrm>
      </p:grpSpPr>
      <p:pic>
        <p:nvPicPr>
          <p:cNvPr id="3" name="Picture 2" descr="C:\project\PPTtemplate\08_simple\Normal5.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395536" y="260648"/>
            <a:ext cx="8280920" cy="1944216"/>
          </a:xfrm>
        </p:spPr>
        <p:txBody>
          <a:bodyPr/>
          <a:lstStyle>
            <a:lvl1pPr algn="ctr">
              <a:defRPr>
                <a:solidFill>
                  <a:schemeClr val="bg1"/>
                </a:solidFill>
                <a:latin typeface="Arial Black" pitchFamily="34" charset="0"/>
              </a:defRPr>
            </a:lvl1pPr>
          </a:lstStyle>
          <a:p>
            <a:r>
              <a:rPr lang="ja-JP" altLang="en-US"/>
              <a:t>マスター タイトルの書式設定</a:t>
            </a:r>
            <a:endParaRPr lang="ja-JP" altLang="en-US" dirty="0"/>
          </a:p>
        </p:txBody>
      </p:sp>
      <p:sp>
        <p:nvSpPr>
          <p:cNvPr id="4" name="フッター プレースホルダ 3"/>
          <p:cNvSpPr>
            <a:spLocks noGrp="1"/>
          </p:cNvSpPr>
          <p:nvPr>
            <p:ph type="ftr" sz="quarter" idx="10"/>
          </p:nvPr>
        </p:nvSpPr>
        <p:spPr/>
        <p:txBody>
          <a:bodyPr/>
          <a:lstStyle>
            <a:lvl1pPr>
              <a:defRPr>
                <a:solidFill>
                  <a:schemeClr val="tx1"/>
                </a:solidFill>
              </a:defRPr>
            </a:lvl1pPr>
          </a:lstStyle>
          <a:p>
            <a:pPr>
              <a:defRPr/>
            </a:pPr>
            <a:r>
              <a:rPr lang="en-US" altLang="ja-JP">
                <a:solidFill>
                  <a:prstClr val="black"/>
                </a:solidFill>
              </a:rPr>
              <a:t>COPYRIGHT</a:t>
            </a:r>
            <a:endParaRPr lang="ja-JP" altLang="en-US">
              <a:solidFill>
                <a:prstClr val="black"/>
              </a:solidFill>
            </a:endParaRPr>
          </a:p>
        </p:txBody>
      </p:sp>
    </p:spTree>
    <p:extLst>
      <p:ext uri="{BB962C8B-B14F-4D97-AF65-F5344CB8AC3E}">
        <p14:creationId xmlns:p14="http://schemas.microsoft.com/office/powerpoint/2010/main" val="2590438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429170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ouse">
    <p:spTree>
      <p:nvGrpSpPr>
        <p:cNvPr id="1" name=""/>
        <p:cNvGrpSpPr/>
        <p:nvPr/>
      </p:nvGrpSpPr>
      <p:grpSpPr>
        <a:xfrm>
          <a:off x="0" y="0"/>
          <a:ext cx="0" cy="0"/>
          <a:chOff x="0" y="0"/>
          <a:chExt cx="0" cy="0"/>
        </a:xfrm>
      </p:grpSpPr>
      <p:pic>
        <p:nvPicPr>
          <p:cNvPr id="3" name="Picture 2" descr="C:\project\PPTtemplate\08_simple\Normal6.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5508105" y="548680"/>
            <a:ext cx="3384376" cy="5688632"/>
          </a:xfrm>
        </p:spPr>
        <p:txBody>
          <a:bodyPr/>
          <a:lstStyle>
            <a:lvl1pPr algn="ctr">
              <a:defRPr>
                <a:latin typeface="Arial Black" pitchFamily="34" charset="0"/>
              </a:defRPr>
            </a:lvl1pPr>
          </a:lstStyle>
          <a:p>
            <a:r>
              <a:rPr lang="ja-JP" altLang="en-US"/>
              <a:t>マスター タイトルの書式設定</a:t>
            </a:r>
            <a:endParaRPr lang="ja-JP" altLang="en-US" dirty="0"/>
          </a:p>
        </p:txBody>
      </p:sp>
      <p:sp>
        <p:nvSpPr>
          <p:cNvPr id="4" name="フッター プレースホルダ 3"/>
          <p:cNvSpPr>
            <a:spLocks noGrp="1"/>
          </p:cNvSpPr>
          <p:nvPr>
            <p:ph type="ftr" sz="quarter" idx="10"/>
          </p:nvPr>
        </p:nvSpPr>
        <p:spPr/>
        <p:txBody>
          <a:bodyPr/>
          <a:lstStyle>
            <a:lvl1pPr>
              <a:defRPr>
                <a:solidFill>
                  <a:schemeClr val="tx1"/>
                </a:solidFill>
              </a:defRPr>
            </a:lvl1pPr>
          </a:lstStyle>
          <a:p>
            <a:pPr>
              <a:defRPr/>
            </a:pPr>
            <a:r>
              <a:rPr lang="en-US" altLang="ja-JP">
                <a:solidFill>
                  <a:prstClr val="black"/>
                </a:solidFill>
              </a:rPr>
              <a:t>COPYRIGHT</a:t>
            </a:r>
            <a:endParaRPr lang="ja-JP" altLang="en-US">
              <a:solidFill>
                <a:prstClr val="black"/>
              </a:solidFill>
            </a:endParaRPr>
          </a:p>
        </p:txBody>
      </p:sp>
    </p:spTree>
    <p:extLst>
      <p:ext uri="{BB962C8B-B14F-4D97-AF65-F5344CB8AC3E}">
        <p14:creationId xmlns:p14="http://schemas.microsoft.com/office/powerpoint/2010/main" val="176044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96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Tree>
    <p:extLst>
      <p:ext uri="{BB962C8B-B14F-4D97-AF65-F5344CB8AC3E}">
        <p14:creationId xmlns:p14="http://schemas.microsoft.com/office/powerpoint/2010/main" val="3231376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00" b="0" i="0">
                <a:solidFill>
                  <a:srgbClr val="FF0000"/>
                </a:solidFill>
                <a:latin typeface="MS PGothic"/>
                <a:cs typeface="MS PGothic"/>
              </a:defRPr>
            </a:lvl1pPr>
          </a:lstStyle>
          <a:p>
            <a:endParaRPr/>
          </a:p>
        </p:txBody>
      </p:sp>
      <p:sp>
        <p:nvSpPr>
          <p:cNvPr id="3" name="Holder 3"/>
          <p:cNvSpPr>
            <a:spLocks noGrp="1"/>
          </p:cNvSpPr>
          <p:nvPr>
            <p:ph sz="half" idx="2"/>
          </p:nvPr>
        </p:nvSpPr>
        <p:spPr>
          <a:xfrm>
            <a:off x="457200" y="1577340"/>
            <a:ext cx="397764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8/12/2021</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798673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9" name="正方形/長方形 8"/>
          <p:cNvSpPr/>
          <p:nvPr/>
        </p:nvSpPr>
        <p:spPr>
          <a:xfrm>
            <a:off x="0" y="2168860"/>
            <a:ext cx="9144000" cy="258028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kumimoji="1" lang="ja-JP" altLang="en-US" dirty="0"/>
          </a:p>
        </p:txBody>
      </p:sp>
      <p:sp>
        <p:nvSpPr>
          <p:cNvPr id="2" name="タイトル 1"/>
          <p:cNvSpPr>
            <a:spLocks noGrp="1"/>
          </p:cNvSpPr>
          <p:nvPr>
            <p:ph type="title" hasCustomPrompt="1"/>
          </p:nvPr>
        </p:nvSpPr>
        <p:spPr>
          <a:xfrm>
            <a:off x="408676" y="2778242"/>
            <a:ext cx="8229600" cy="960107"/>
          </a:xfrm>
          <a:prstGeom prst="rect">
            <a:avLst/>
          </a:prstGeom>
        </p:spPr>
        <p:txBody>
          <a:bodyPr lIns="51206" tIns="25603" rIns="51206" bIns="25603" anchor="b">
            <a:noAutofit/>
          </a:bodyPr>
          <a:lstStyle>
            <a:lvl1pPr algn="ctr">
              <a:defRPr sz="4500" kern="0" spc="1120" baseline="0">
                <a:solidFill>
                  <a:schemeClr val="bg1"/>
                </a:solidFill>
                <a:effectLst>
                  <a:outerShdw blurRad="50800" dist="38100" dir="2700000" algn="tl" rotWithShape="0">
                    <a:schemeClr val="tx1">
                      <a:alpha val="40000"/>
                    </a:schemeClr>
                  </a:outerShdw>
                </a:effectLst>
              </a:defRPr>
            </a:lvl1pPr>
          </a:lstStyle>
          <a:p>
            <a:r>
              <a:rPr kumimoji="1" lang="en-US" altLang="ja-JP" dirty="0"/>
              <a:t>TITLE</a:t>
            </a:r>
            <a:endParaRPr kumimoji="1" lang="ja-JP" altLang="en-US" dirty="0"/>
          </a:p>
        </p:txBody>
      </p:sp>
      <p:sp>
        <p:nvSpPr>
          <p:cNvPr id="6" name="テキスト プレースホルダー 5"/>
          <p:cNvSpPr>
            <a:spLocks noGrp="1"/>
          </p:cNvSpPr>
          <p:nvPr>
            <p:ph type="body" sz="quarter" idx="12" hasCustomPrompt="1"/>
          </p:nvPr>
        </p:nvSpPr>
        <p:spPr>
          <a:xfrm>
            <a:off x="408676" y="3642338"/>
            <a:ext cx="8173158" cy="383894"/>
          </a:xfrm>
        </p:spPr>
        <p:txBody>
          <a:bodyPr>
            <a:noAutofit/>
          </a:bodyPr>
          <a:lstStyle>
            <a:lvl1pPr algn="ctr">
              <a:spcBef>
                <a:spcPts val="0"/>
              </a:spcBef>
              <a:defRPr sz="1600" spc="560" baseline="0">
                <a:solidFill>
                  <a:schemeClr val="bg1"/>
                </a:solidFill>
                <a:effectLst>
                  <a:outerShdw blurRad="50800" dist="38100" dir="2700000" algn="tl" rotWithShape="0">
                    <a:schemeClr val="tx1">
                      <a:alpha val="40000"/>
                    </a:schemeClr>
                  </a:outerShdw>
                </a:effectLst>
              </a:defRPr>
            </a:lvl1pPr>
          </a:lstStyle>
          <a:p>
            <a:pPr lvl="0"/>
            <a:r>
              <a:rPr kumimoji="1" lang="en-US" altLang="ja-JP" dirty="0"/>
              <a:t>DESCRIPTION GOES HERE</a:t>
            </a:r>
            <a:endParaRPr kumimoji="1" lang="ja-JP" altLang="en-US" dirty="0"/>
          </a:p>
        </p:txBody>
      </p:sp>
      <p:sp>
        <p:nvSpPr>
          <p:cNvPr id="7" name="テキスト プレースホルダー 5"/>
          <p:cNvSpPr>
            <a:spLocks noGrp="1"/>
          </p:cNvSpPr>
          <p:nvPr>
            <p:ph type="body" sz="quarter" idx="13" hasCustomPrompt="1"/>
          </p:nvPr>
        </p:nvSpPr>
        <p:spPr>
          <a:xfrm>
            <a:off x="2627615" y="5576221"/>
            <a:ext cx="6157218" cy="912101"/>
          </a:xfrm>
        </p:spPr>
        <p:txBody>
          <a:bodyPr anchor="b">
            <a:noAutofit/>
          </a:bodyPr>
          <a:lstStyle>
            <a:lvl1pPr algn="r">
              <a:spcBef>
                <a:spcPts val="0"/>
              </a:spcBef>
              <a:defRPr sz="3700" baseline="0">
                <a:solidFill>
                  <a:schemeClr val="bg1"/>
                </a:solidFill>
                <a:effectLst>
                  <a:outerShdw blurRad="50800" dist="38100" dir="2700000" algn="tl" rotWithShape="0">
                    <a:schemeClr val="tx1">
                      <a:alpha val="40000"/>
                    </a:schemeClr>
                  </a:outerShdw>
                </a:effectLst>
                <a:latin typeface="Reenie Beanie" panose="02000000000000000000" pitchFamily="2" charset="0"/>
              </a:defRPr>
            </a:lvl1pPr>
          </a:lstStyle>
          <a:p>
            <a:pPr lvl="0"/>
            <a:r>
              <a:rPr kumimoji="1" lang="en-US" altLang="ja-JP" dirty="0"/>
              <a:t>Author or Presenter</a:t>
            </a:r>
            <a:endParaRPr kumimoji="1" lang="ja-JP" altLang="en-US" dirty="0"/>
          </a:p>
        </p:txBody>
      </p:sp>
      <p:sp>
        <p:nvSpPr>
          <p:cNvPr id="12" name="テキスト プレースホルダー 5"/>
          <p:cNvSpPr>
            <a:spLocks noGrp="1"/>
          </p:cNvSpPr>
          <p:nvPr>
            <p:ph type="body" sz="quarter" idx="14" hasCustomPrompt="1"/>
          </p:nvPr>
        </p:nvSpPr>
        <p:spPr>
          <a:xfrm>
            <a:off x="2653116" y="6284594"/>
            <a:ext cx="6127645" cy="388698"/>
          </a:xfrm>
        </p:spPr>
        <p:txBody>
          <a:bodyPr anchor="b">
            <a:normAutofit/>
          </a:bodyPr>
          <a:lstStyle>
            <a:lvl1pPr algn="r">
              <a:spcBef>
                <a:spcPts val="0"/>
              </a:spcBef>
              <a:defRPr sz="1300" baseline="0">
                <a:solidFill>
                  <a:schemeClr val="bg1"/>
                </a:solidFill>
                <a:effectLst>
                  <a:outerShdw blurRad="50800" dist="38100" dir="2700000" algn="tl" rotWithShape="0">
                    <a:schemeClr val="tx1">
                      <a:alpha val="40000"/>
                    </a:schemeClr>
                  </a:outerShdw>
                </a:effectLst>
                <a:latin typeface="+mn-lt"/>
              </a:defRPr>
            </a:lvl1pPr>
          </a:lstStyle>
          <a:p>
            <a:pPr lvl="0"/>
            <a:r>
              <a:rPr kumimoji="1" lang="en-US" altLang="ja-JP" dirty="0"/>
              <a:t>Sub information goes here</a:t>
            </a:r>
            <a:endParaRPr kumimoji="1" lang="ja-JP" altLang="en-US" dirty="0"/>
          </a:p>
        </p:txBody>
      </p:sp>
    </p:spTree>
    <p:extLst>
      <p:ext uri="{BB962C8B-B14F-4D97-AF65-F5344CB8AC3E}">
        <p14:creationId xmlns:p14="http://schemas.microsoft.com/office/powerpoint/2010/main" val="136834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iterate type="wd">
                                    <p:tmPct val="10000"/>
                                  </p:iterate>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par>
                                <p:cTn id="13" presetID="16" presetClass="entr" presetSubtype="37" fill="hold" grpId="0" nodeType="withEffect">
                                  <p:stCondLst>
                                    <p:cond delay="250"/>
                                  </p:stCondLst>
                                  <p:childTnLst>
                                    <p:set>
                                      <p:cBhvr>
                                        <p:cTn id="14" dur="1" fill="hold">
                                          <p:stCondLst>
                                            <p:cond delay="0"/>
                                          </p:stCondLst>
                                        </p:cTn>
                                        <p:tgtEl>
                                          <p:spTgt spid="9"/>
                                        </p:tgtEl>
                                        <p:attrNameLst>
                                          <p:attrName>style.visibility</p:attrName>
                                        </p:attrNameLst>
                                      </p:cBhvr>
                                      <p:to>
                                        <p:strVal val="visible"/>
                                      </p:to>
                                    </p:set>
                                    <p:animEffect transition="in" filter="barn(outVertical)">
                                      <p:cBhvr>
                                        <p:cTn id="15" dur="500"/>
                                        <p:tgtEl>
                                          <p:spTgt spid="9"/>
                                        </p:tgtEl>
                                      </p:cBhvr>
                                    </p:animEffect>
                                  </p:childTnLst>
                                </p:cTn>
                              </p:par>
                            </p:childTnLst>
                          </p:cTn>
                        </p:par>
                        <p:par>
                          <p:cTn id="16" fill="hold">
                            <p:stCondLst>
                              <p:cond delay="950"/>
                            </p:stCondLst>
                            <p:childTnLst>
                              <p:par>
                                <p:cTn id="17" presetID="22" presetClass="entr" presetSubtype="8" fill="hold" grpId="0" nodeType="afterEffect">
                                  <p:stCondLst>
                                    <p:cond delay="500"/>
                                  </p:stCondLst>
                                  <p:iterate type="lt">
                                    <p:tmPct val="1000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par>
                          <p:cTn id="20" fill="hold">
                            <p:stCondLst>
                              <p:cond delay="2750"/>
                            </p:stCondLst>
                            <p:childTnLst>
                              <p:par>
                                <p:cTn id="21" presetID="10" presetClass="entr" presetSubtype="0" fill="hold" grpId="0" nodeType="after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6" grpId="0" build="p">
        <p:tmplLst>
          <p:tmpl lvl="1">
            <p:tnLst>
              <p:par>
                <p:cTn presetID="2" presetClass="entr" presetSubtype="2" decel="100000" fill="hold" nodeType="withEffect">
                  <p:stCondLst>
                    <p:cond delay="250"/>
                  </p:stCondLst>
                  <p:iterate type="wd">
                    <p:tmPct val="10000"/>
                  </p:iterate>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7" grpId="0" build="p">
        <p:tmplLst>
          <p:tmpl lvl="1">
            <p:tnLst>
              <p:par>
                <p:cTn presetID="22" presetClass="entr" presetSubtype="8" fill="hold" nodeType="afterEffect">
                  <p:stCondLst>
                    <p:cond delay="500"/>
                  </p:stCondLst>
                  <p:iterate type="lt">
                    <p:tmPct val="10000"/>
                  </p:iterate>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oth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300042"/>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Break 1">
    <p:spTree>
      <p:nvGrpSpPr>
        <p:cNvPr id="1" name=""/>
        <p:cNvGrpSpPr/>
        <p:nvPr/>
      </p:nvGrpSpPr>
      <p:grpSpPr>
        <a:xfrm>
          <a:off x="0" y="0"/>
          <a:ext cx="0" cy="0"/>
          <a:chOff x="0" y="0"/>
          <a:chExt cx="0" cy="0"/>
        </a:xfrm>
      </p:grpSpPr>
      <p:sp>
        <p:nvSpPr>
          <p:cNvPr id="7" name="図プレースホルダー 6"/>
          <p:cNvSpPr>
            <a:spLocks noGrp="1"/>
          </p:cNvSpPr>
          <p:nvPr>
            <p:ph type="pic" sz="quarter" idx="10" hasCustomPrompt="1"/>
          </p:nvPr>
        </p:nvSpPr>
        <p:spPr>
          <a:xfrm>
            <a:off x="1" y="0"/>
            <a:ext cx="9143999" cy="6858000"/>
          </a:xfrm>
        </p:spPr>
        <p:txBody>
          <a:bodyPr/>
          <a:lstStyle>
            <a:lvl1pPr>
              <a:defRPr baseline="0"/>
            </a:lvl1pPr>
          </a:lstStyle>
          <a:p>
            <a:r>
              <a:rPr kumimoji="1" lang="en-US" altLang="ja-JP" dirty="0"/>
              <a:t>Add an image here</a:t>
            </a:r>
            <a:endParaRPr kumimoji="1" lang="ja-JP" altLang="en-US" dirty="0"/>
          </a:p>
        </p:txBody>
      </p:sp>
      <p:sp>
        <p:nvSpPr>
          <p:cNvPr id="14" name="テキスト プレースホルダー 13"/>
          <p:cNvSpPr>
            <a:spLocks noGrp="1"/>
          </p:cNvSpPr>
          <p:nvPr>
            <p:ph type="body" sz="quarter" idx="11" hasCustomPrompt="1"/>
          </p:nvPr>
        </p:nvSpPr>
        <p:spPr>
          <a:xfrm>
            <a:off x="1" y="4779151"/>
            <a:ext cx="9143999" cy="1464831"/>
          </a:xfrm>
          <a:blipFill>
            <a:blip r:embed="rId2"/>
            <a:stretch>
              <a:fillRect/>
            </a:stretch>
          </a:blipFill>
        </p:spPr>
        <p:txBody>
          <a:bodyPr/>
          <a:lstStyle/>
          <a:p>
            <a:pPr lvl="0"/>
            <a:r>
              <a:rPr kumimoji="1" lang="en-US" altLang="ja-JP" dirty="0"/>
              <a:t> </a:t>
            </a:r>
            <a:endParaRPr kumimoji="1" lang="ja-JP" altLang="en-US" dirty="0"/>
          </a:p>
        </p:txBody>
      </p:sp>
      <p:sp>
        <p:nvSpPr>
          <p:cNvPr id="11" name="タイトル 1"/>
          <p:cNvSpPr>
            <a:spLocks noGrp="1"/>
          </p:cNvSpPr>
          <p:nvPr>
            <p:ph type="title" hasCustomPrompt="1"/>
          </p:nvPr>
        </p:nvSpPr>
        <p:spPr>
          <a:xfrm>
            <a:off x="251145" y="5229200"/>
            <a:ext cx="8638982" cy="840093"/>
          </a:xfrm>
          <a:prstGeom prst="rect">
            <a:avLst/>
          </a:prstGeom>
        </p:spPr>
        <p:txBody>
          <a:bodyPr lIns="51206" tIns="25603" rIns="51206" bIns="25603" anchor="ctr">
            <a:noAutofit/>
          </a:bodyPr>
          <a:lstStyle>
            <a:lvl1pPr algn="ctr">
              <a:defRPr sz="3700" kern="0" spc="560" baseline="0">
                <a:solidFill>
                  <a:schemeClr val="bg1"/>
                </a:solidFill>
                <a:effectLst>
                  <a:outerShdw blurRad="50800" dist="25400" dir="2700000" algn="tl" rotWithShape="0">
                    <a:schemeClr val="tx1">
                      <a:alpha val="40000"/>
                    </a:schemeClr>
                  </a:outerShdw>
                </a:effectLst>
              </a:defRPr>
            </a:lvl1pPr>
          </a:lstStyle>
          <a:p>
            <a:r>
              <a:rPr kumimoji="1" lang="en-US" altLang="ja-JP" dirty="0"/>
              <a:t>SUBSECTION NAME</a:t>
            </a:r>
            <a:endParaRPr kumimoji="1" lang="ja-JP" altLang="en-US" dirty="0"/>
          </a:p>
        </p:txBody>
      </p:sp>
      <p:sp>
        <p:nvSpPr>
          <p:cNvPr id="5" name="テキスト プレースホルダー 5"/>
          <p:cNvSpPr>
            <a:spLocks noGrp="1"/>
          </p:cNvSpPr>
          <p:nvPr>
            <p:ph type="body" sz="quarter" idx="12" hasCustomPrompt="1"/>
          </p:nvPr>
        </p:nvSpPr>
        <p:spPr>
          <a:xfrm>
            <a:off x="484057" y="4989174"/>
            <a:ext cx="8173158" cy="383894"/>
          </a:xfrm>
        </p:spPr>
        <p:txBody>
          <a:bodyPr>
            <a:noAutofit/>
          </a:bodyPr>
          <a:lstStyle>
            <a:lvl1pPr algn="ctr">
              <a:spcBef>
                <a:spcPts val="0"/>
              </a:spcBef>
              <a:defRPr sz="1600" spc="560" baseline="0">
                <a:solidFill>
                  <a:schemeClr val="bg2"/>
                </a:solidFill>
                <a:effectLst>
                  <a:outerShdw blurRad="50800" dist="38100" dir="2700000" algn="tl" rotWithShape="0">
                    <a:schemeClr val="tx1">
                      <a:alpha val="75000"/>
                    </a:schemeClr>
                  </a:outerShdw>
                </a:effectLst>
              </a:defRPr>
            </a:lvl1pPr>
          </a:lstStyle>
          <a:p>
            <a:pPr lvl="0"/>
            <a:r>
              <a:rPr kumimoji="1" lang="en-US" altLang="ja-JP" dirty="0"/>
              <a:t>SECTION NUMBER</a:t>
            </a:r>
            <a:endParaRPr kumimoji="1" lang="ja-JP" altLang="en-US" dirty="0"/>
          </a:p>
        </p:txBody>
      </p:sp>
    </p:spTree>
    <p:extLst>
      <p:ext uri="{BB962C8B-B14F-4D97-AF65-F5344CB8AC3E}">
        <p14:creationId xmlns:p14="http://schemas.microsoft.com/office/powerpoint/2010/main" val="211477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tmplLst>
          <p:tmpl>
            <p:tnLst>
              <p:par>
                <p:cTn presetID="10" presetClass="entr" presetSubtype="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1"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Break 2">
    <p:spTree>
      <p:nvGrpSpPr>
        <p:cNvPr id="1" name=""/>
        <p:cNvGrpSpPr/>
        <p:nvPr/>
      </p:nvGrpSpPr>
      <p:grpSpPr>
        <a:xfrm>
          <a:off x="0" y="0"/>
          <a:ext cx="0" cy="0"/>
          <a:chOff x="0" y="0"/>
          <a:chExt cx="0" cy="0"/>
        </a:xfrm>
      </p:grpSpPr>
      <p:sp>
        <p:nvSpPr>
          <p:cNvPr id="7" name="図プレースホルダー 6"/>
          <p:cNvSpPr>
            <a:spLocks noGrp="1"/>
          </p:cNvSpPr>
          <p:nvPr>
            <p:ph type="pic" sz="quarter" idx="10" hasCustomPrompt="1"/>
          </p:nvPr>
        </p:nvSpPr>
        <p:spPr>
          <a:xfrm>
            <a:off x="1" y="0"/>
            <a:ext cx="9143999" cy="6858000"/>
          </a:xfrm>
        </p:spPr>
        <p:txBody>
          <a:bodyPr/>
          <a:lstStyle>
            <a:lvl1pPr>
              <a:defRPr baseline="0"/>
            </a:lvl1pPr>
          </a:lstStyle>
          <a:p>
            <a:r>
              <a:rPr kumimoji="1" lang="en-US" altLang="ja-JP" dirty="0"/>
              <a:t>Add an image here</a:t>
            </a:r>
            <a:endParaRPr kumimoji="1" lang="ja-JP" altLang="en-US" dirty="0"/>
          </a:p>
        </p:txBody>
      </p:sp>
      <p:sp>
        <p:nvSpPr>
          <p:cNvPr id="14" name="テキスト プレースホルダー 13"/>
          <p:cNvSpPr>
            <a:spLocks noGrp="1"/>
          </p:cNvSpPr>
          <p:nvPr>
            <p:ph type="body" sz="quarter" idx="11" hasCustomPrompt="1"/>
          </p:nvPr>
        </p:nvSpPr>
        <p:spPr>
          <a:xfrm>
            <a:off x="1" y="4779151"/>
            <a:ext cx="9143999" cy="1464831"/>
          </a:xfrm>
          <a:blipFill>
            <a:blip r:embed="rId2"/>
            <a:stretch>
              <a:fillRect/>
            </a:stretch>
          </a:blipFill>
        </p:spPr>
        <p:txBody>
          <a:bodyPr/>
          <a:lstStyle/>
          <a:p>
            <a:pPr lvl="0"/>
            <a:r>
              <a:rPr kumimoji="1" lang="en-US" altLang="ja-JP" dirty="0"/>
              <a:t> </a:t>
            </a:r>
            <a:endParaRPr kumimoji="1" lang="ja-JP" altLang="en-US" dirty="0"/>
          </a:p>
        </p:txBody>
      </p:sp>
      <p:sp>
        <p:nvSpPr>
          <p:cNvPr id="11" name="タイトル 1"/>
          <p:cNvSpPr>
            <a:spLocks noGrp="1"/>
          </p:cNvSpPr>
          <p:nvPr>
            <p:ph type="title" hasCustomPrompt="1"/>
          </p:nvPr>
        </p:nvSpPr>
        <p:spPr>
          <a:xfrm>
            <a:off x="1356591" y="5259204"/>
            <a:ext cx="7603777" cy="840093"/>
          </a:xfrm>
          <a:prstGeom prst="rect">
            <a:avLst/>
          </a:prstGeom>
        </p:spPr>
        <p:txBody>
          <a:bodyPr lIns="51206" tIns="25603" rIns="51206" bIns="25603" anchor="ctr">
            <a:noAutofit/>
          </a:bodyPr>
          <a:lstStyle>
            <a:lvl1pPr algn="l">
              <a:defRPr sz="3700" kern="0" spc="560" baseline="0">
                <a:solidFill>
                  <a:schemeClr val="bg1"/>
                </a:solidFill>
                <a:effectLst>
                  <a:outerShdw blurRad="50800" dist="25400" dir="2700000" algn="tl" rotWithShape="0">
                    <a:schemeClr val="tx1">
                      <a:alpha val="40000"/>
                    </a:schemeClr>
                  </a:outerShdw>
                </a:effectLst>
              </a:defRPr>
            </a:lvl1pPr>
          </a:lstStyle>
          <a:p>
            <a:r>
              <a:rPr kumimoji="1" lang="en-US" altLang="ja-JP" dirty="0"/>
              <a:t>SUBSECTION NAME</a:t>
            </a:r>
            <a:endParaRPr kumimoji="1" lang="ja-JP" altLang="en-US" dirty="0"/>
          </a:p>
        </p:txBody>
      </p:sp>
      <p:sp>
        <p:nvSpPr>
          <p:cNvPr id="5" name="テキスト プレースホルダー 5"/>
          <p:cNvSpPr>
            <a:spLocks noGrp="1"/>
          </p:cNvSpPr>
          <p:nvPr>
            <p:ph type="body" sz="quarter" idx="12" hasCustomPrompt="1"/>
          </p:nvPr>
        </p:nvSpPr>
        <p:spPr>
          <a:xfrm>
            <a:off x="1356591" y="5019177"/>
            <a:ext cx="7370865" cy="383894"/>
          </a:xfrm>
        </p:spPr>
        <p:txBody>
          <a:bodyPr>
            <a:noAutofit/>
          </a:bodyPr>
          <a:lstStyle>
            <a:lvl1pPr algn="l">
              <a:spcBef>
                <a:spcPts val="0"/>
              </a:spcBef>
              <a:defRPr sz="1600" spc="336" baseline="0">
                <a:solidFill>
                  <a:schemeClr val="bg2"/>
                </a:solidFill>
                <a:effectLst>
                  <a:outerShdw blurRad="50800" dist="38100" dir="2700000" algn="tl" rotWithShape="0">
                    <a:schemeClr val="tx1">
                      <a:alpha val="75000"/>
                    </a:schemeClr>
                  </a:outerShdw>
                </a:effectLst>
              </a:defRPr>
            </a:lvl1pPr>
          </a:lstStyle>
          <a:p>
            <a:pPr lvl="0"/>
            <a:r>
              <a:rPr kumimoji="1" lang="en-US" altLang="ja-JP" dirty="0"/>
              <a:t>SECTION NUMBER</a:t>
            </a:r>
            <a:endParaRPr kumimoji="1" lang="ja-JP" altLang="en-US" dirty="0"/>
          </a:p>
        </p:txBody>
      </p:sp>
      <p:sp>
        <p:nvSpPr>
          <p:cNvPr id="6" name="図プレースホルダー 7"/>
          <p:cNvSpPr>
            <a:spLocks noGrp="1"/>
          </p:cNvSpPr>
          <p:nvPr>
            <p:ph type="pic" sz="quarter" idx="15" hasCustomPrompt="1"/>
          </p:nvPr>
        </p:nvSpPr>
        <p:spPr>
          <a:xfrm rot="21600000">
            <a:off x="476189" y="4989173"/>
            <a:ext cx="787656" cy="1048882"/>
          </a:xfrm>
        </p:spPr>
        <p:txBody>
          <a:bodyPr>
            <a:normAutofit/>
          </a:bodyPr>
          <a:lstStyle>
            <a:lvl1pPr>
              <a:defRPr sz="1000"/>
            </a:lvl1pPr>
          </a:lstStyle>
          <a:p>
            <a:r>
              <a:rPr kumimoji="1" lang="en-US" altLang="ja-JP" dirty="0"/>
              <a:t>Icon</a:t>
            </a:r>
            <a:endParaRPr kumimoji="1" lang="ja-JP" altLang="en-US" dirty="0"/>
          </a:p>
        </p:txBody>
      </p:sp>
    </p:spTree>
    <p:extLst>
      <p:ext uri="{BB962C8B-B14F-4D97-AF65-F5344CB8AC3E}">
        <p14:creationId xmlns:p14="http://schemas.microsoft.com/office/powerpoint/2010/main" val="426491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22" presetClass="entr" presetSubtype="2"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tmplLst>
          <p:tmpl>
            <p:tnLst>
              <p:par>
                <p:cTn presetID="10" presetClass="entr" presetSubtype="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1"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p:bldLst>
  </p:timing>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Break 3">
    <p:spTree>
      <p:nvGrpSpPr>
        <p:cNvPr id="1" name=""/>
        <p:cNvGrpSpPr/>
        <p:nvPr/>
      </p:nvGrpSpPr>
      <p:grpSpPr>
        <a:xfrm>
          <a:off x="0" y="0"/>
          <a:ext cx="0" cy="0"/>
          <a:chOff x="0" y="0"/>
          <a:chExt cx="0" cy="0"/>
        </a:xfrm>
      </p:grpSpPr>
      <p:sp>
        <p:nvSpPr>
          <p:cNvPr id="7" name="図プレースホルダー 6"/>
          <p:cNvSpPr>
            <a:spLocks noGrp="1"/>
          </p:cNvSpPr>
          <p:nvPr>
            <p:ph type="pic" sz="quarter" idx="10" hasCustomPrompt="1"/>
          </p:nvPr>
        </p:nvSpPr>
        <p:spPr>
          <a:xfrm rot="-180000">
            <a:off x="334181" y="370193"/>
            <a:ext cx="8512520" cy="6088337"/>
          </a:xfrm>
          <a:effectLst>
            <a:outerShdw blurRad="50800" dist="101600" dir="2700000" algn="tl" rotWithShape="0">
              <a:prstClr val="black">
                <a:alpha val="40000"/>
              </a:prstClr>
            </a:outerShdw>
          </a:effectLst>
        </p:spPr>
        <p:txBody>
          <a:bodyPr/>
          <a:lstStyle>
            <a:lvl1pPr>
              <a:defRPr baseline="0"/>
            </a:lvl1pPr>
          </a:lstStyle>
          <a:p>
            <a:r>
              <a:rPr kumimoji="1" lang="en-US" altLang="ja-JP" dirty="0"/>
              <a:t>Add an image here</a:t>
            </a:r>
            <a:endParaRPr kumimoji="1" lang="ja-JP" altLang="en-US" dirty="0"/>
          </a:p>
        </p:txBody>
      </p:sp>
      <p:sp>
        <p:nvSpPr>
          <p:cNvPr id="14" name="テキスト プレースホルダー 13"/>
          <p:cNvSpPr>
            <a:spLocks noGrp="1"/>
          </p:cNvSpPr>
          <p:nvPr>
            <p:ph type="body" sz="quarter" idx="11" hasCustomPrompt="1"/>
          </p:nvPr>
        </p:nvSpPr>
        <p:spPr>
          <a:xfrm>
            <a:off x="1" y="4779151"/>
            <a:ext cx="9143999" cy="1464831"/>
          </a:xfrm>
          <a:blipFill>
            <a:blip r:embed="rId2"/>
            <a:stretch>
              <a:fillRect/>
            </a:stretch>
          </a:blipFill>
        </p:spPr>
        <p:txBody>
          <a:bodyPr/>
          <a:lstStyle/>
          <a:p>
            <a:pPr lvl="0"/>
            <a:r>
              <a:rPr kumimoji="1" lang="en-US" altLang="ja-JP" dirty="0"/>
              <a:t> </a:t>
            </a:r>
            <a:endParaRPr kumimoji="1" lang="ja-JP" altLang="en-US" dirty="0"/>
          </a:p>
        </p:txBody>
      </p:sp>
      <p:sp>
        <p:nvSpPr>
          <p:cNvPr id="11" name="タイトル 1"/>
          <p:cNvSpPr>
            <a:spLocks noGrp="1"/>
          </p:cNvSpPr>
          <p:nvPr>
            <p:ph type="title" hasCustomPrompt="1"/>
          </p:nvPr>
        </p:nvSpPr>
        <p:spPr>
          <a:xfrm>
            <a:off x="1356591" y="5259204"/>
            <a:ext cx="7603777" cy="840093"/>
          </a:xfrm>
          <a:prstGeom prst="rect">
            <a:avLst/>
          </a:prstGeom>
        </p:spPr>
        <p:txBody>
          <a:bodyPr lIns="51206" tIns="25603" rIns="51206" bIns="25603" anchor="ctr">
            <a:noAutofit/>
          </a:bodyPr>
          <a:lstStyle>
            <a:lvl1pPr algn="l">
              <a:defRPr sz="3700" kern="0" spc="560" baseline="0">
                <a:solidFill>
                  <a:schemeClr val="bg1"/>
                </a:solidFill>
                <a:effectLst>
                  <a:outerShdw blurRad="50800" dist="25400" dir="2700000" algn="tl" rotWithShape="0">
                    <a:schemeClr val="tx1">
                      <a:alpha val="40000"/>
                    </a:schemeClr>
                  </a:outerShdw>
                </a:effectLst>
              </a:defRPr>
            </a:lvl1pPr>
          </a:lstStyle>
          <a:p>
            <a:r>
              <a:rPr kumimoji="1" lang="en-US" altLang="ja-JP" dirty="0"/>
              <a:t>SUBSECTION NAME</a:t>
            </a:r>
            <a:endParaRPr kumimoji="1" lang="ja-JP" altLang="en-US" dirty="0"/>
          </a:p>
        </p:txBody>
      </p:sp>
      <p:sp>
        <p:nvSpPr>
          <p:cNvPr id="5" name="テキスト プレースホルダー 5"/>
          <p:cNvSpPr>
            <a:spLocks noGrp="1"/>
          </p:cNvSpPr>
          <p:nvPr>
            <p:ph type="body" sz="quarter" idx="12" hasCustomPrompt="1"/>
          </p:nvPr>
        </p:nvSpPr>
        <p:spPr>
          <a:xfrm>
            <a:off x="1356591" y="5019177"/>
            <a:ext cx="7370865" cy="383894"/>
          </a:xfrm>
        </p:spPr>
        <p:txBody>
          <a:bodyPr>
            <a:noAutofit/>
          </a:bodyPr>
          <a:lstStyle>
            <a:lvl1pPr algn="l">
              <a:spcBef>
                <a:spcPts val="0"/>
              </a:spcBef>
              <a:defRPr sz="1600" spc="336" baseline="0">
                <a:solidFill>
                  <a:schemeClr val="bg2"/>
                </a:solidFill>
                <a:effectLst>
                  <a:outerShdw blurRad="50800" dist="38100" dir="2700000" algn="tl" rotWithShape="0">
                    <a:schemeClr val="tx1">
                      <a:alpha val="75000"/>
                    </a:schemeClr>
                  </a:outerShdw>
                </a:effectLst>
              </a:defRPr>
            </a:lvl1pPr>
          </a:lstStyle>
          <a:p>
            <a:pPr lvl="0"/>
            <a:r>
              <a:rPr kumimoji="1" lang="en-US" altLang="ja-JP" dirty="0"/>
              <a:t>SECTION NUMBER</a:t>
            </a:r>
            <a:endParaRPr kumimoji="1" lang="ja-JP" altLang="en-US" dirty="0"/>
          </a:p>
        </p:txBody>
      </p:sp>
      <p:sp>
        <p:nvSpPr>
          <p:cNvPr id="6" name="図プレースホルダー 7"/>
          <p:cNvSpPr>
            <a:spLocks noGrp="1"/>
          </p:cNvSpPr>
          <p:nvPr>
            <p:ph type="pic" sz="quarter" idx="15" hasCustomPrompt="1"/>
          </p:nvPr>
        </p:nvSpPr>
        <p:spPr>
          <a:xfrm rot="21600000">
            <a:off x="476189" y="4989173"/>
            <a:ext cx="787656" cy="1048882"/>
          </a:xfrm>
        </p:spPr>
        <p:txBody>
          <a:bodyPr>
            <a:normAutofit/>
          </a:bodyPr>
          <a:lstStyle>
            <a:lvl1pPr>
              <a:defRPr sz="1000"/>
            </a:lvl1pPr>
          </a:lstStyle>
          <a:p>
            <a:r>
              <a:rPr kumimoji="1" lang="en-US" altLang="ja-JP" dirty="0"/>
              <a:t>Icon</a:t>
            </a:r>
            <a:endParaRPr kumimoji="1" lang="ja-JP" altLang="en-US" dirty="0"/>
          </a:p>
        </p:txBody>
      </p:sp>
    </p:spTree>
    <p:extLst>
      <p:ext uri="{BB962C8B-B14F-4D97-AF65-F5344CB8AC3E}">
        <p14:creationId xmlns:p14="http://schemas.microsoft.com/office/powerpoint/2010/main" val="91462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22" presetClass="entr" presetSubtype="2"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tmplLst>
          <p:tmpl>
            <p:tnLst>
              <p:par>
                <p:cTn presetID="10" presetClass="entr" presetSubtype="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1"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p:bldLst>
  </p:timing>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sp>
        <p:nvSpPr>
          <p:cNvPr id="4" name="正方形/長方形 3"/>
          <p:cNvSpPr/>
          <p:nvPr/>
        </p:nvSpPr>
        <p:spPr>
          <a:xfrm>
            <a:off x="2046692" y="1"/>
            <a:ext cx="5457844"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kumimoji="1" lang="ja-JP" altLang="en-US" dirty="0"/>
          </a:p>
        </p:txBody>
      </p:sp>
      <p:sp>
        <p:nvSpPr>
          <p:cNvPr id="3" name="テキスト プレースホルダー 2"/>
          <p:cNvSpPr>
            <a:spLocks noGrp="1"/>
          </p:cNvSpPr>
          <p:nvPr>
            <p:ph type="body" sz="quarter" idx="10" hasCustomPrompt="1"/>
          </p:nvPr>
        </p:nvSpPr>
        <p:spPr>
          <a:xfrm>
            <a:off x="2300714" y="570442"/>
            <a:ext cx="4935285" cy="5864225"/>
          </a:xfrm>
          <a:effectLst>
            <a:outerShdw blurRad="50800" dist="38100" dir="2700000" algn="tl" rotWithShape="0">
              <a:schemeClr val="tx1">
                <a:alpha val="40000"/>
              </a:schemeClr>
            </a:outerShdw>
          </a:effectLst>
        </p:spPr>
        <p:txBody>
          <a:bodyPr anchor="ctr">
            <a:normAutofit/>
          </a:bodyPr>
          <a:lstStyle>
            <a:lvl1pPr marL="256032" indent="-256032" algn="l">
              <a:spcBef>
                <a:spcPts val="672"/>
              </a:spcBef>
              <a:buFont typeface="Wingdings" panose="05000000000000000000" pitchFamily="2" charset="2"/>
              <a:buChar char="§"/>
              <a:defRPr sz="1600">
                <a:solidFill>
                  <a:schemeClr val="bg1"/>
                </a:solidFill>
                <a:latin typeface="+mj-lt"/>
              </a:defRPr>
            </a:lvl1pPr>
            <a:lvl2pPr marL="403200" indent="-201600">
              <a:spcBef>
                <a:spcPts val="336"/>
              </a:spcBef>
              <a:buFont typeface="Arial" panose="020B0604020202020204" pitchFamily="34" charset="0"/>
              <a:buChar char="•"/>
              <a:defRPr sz="1300">
                <a:solidFill>
                  <a:schemeClr val="bg1"/>
                </a:solidFill>
                <a:latin typeface="+mj-lt"/>
              </a:defRPr>
            </a:lvl2pPr>
            <a:lvl3pPr>
              <a:defRPr>
                <a:latin typeface="+mj-lt"/>
              </a:defRPr>
            </a:lvl3pPr>
            <a:lvl4pPr>
              <a:defRPr>
                <a:latin typeface="+mj-lt"/>
              </a:defRPr>
            </a:lvl4pPr>
            <a:lvl5pPr>
              <a:defRPr>
                <a:latin typeface="+mj-lt"/>
              </a:defRPr>
            </a:lvl5pPr>
          </a:lstStyle>
          <a:p>
            <a:pPr lvl="0"/>
            <a:r>
              <a:rPr lang="en-US" altLang="ja-JP" dirty="0"/>
              <a:t>TEXT</a:t>
            </a:r>
          </a:p>
          <a:p>
            <a:pPr lvl="1"/>
            <a:r>
              <a:rPr lang="en-US" dirty="0"/>
              <a:t>Level 2</a:t>
            </a:r>
          </a:p>
        </p:txBody>
      </p:sp>
      <p:pic>
        <p:nvPicPr>
          <p:cNvPr id="7" name="図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rot="20385427" flipH="1">
            <a:off x="1097303" y="652315"/>
            <a:ext cx="230149" cy="5648619"/>
          </a:xfrm>
          <a:prstGeom prst="rect">
            <a:avLst/>
          </a:prstGeom>
          <a:effectLst>
            <a:outerShdw blurRad="152400" dist="76200" dir="11160000" algn="tl" rotWithShape="0">
              <a:prstClr val="black">
                <a:alpha val="40000"/>
              </a:prstClr>
            </a:outerShdw>
          </a:effectLst>
        </p:spPr>
      </p:pic>
      <p:sp>
        <p:nvSpPr>
          <p:cNvPr id="8" name="テキスト プレースホルダー 2"/>
          <p:cNvSpPr>
            <a:spLocks noGrp="1"/>
          </p:cNvSpPr>
          <p:nvPr>
            <p:ph type="body" sz="quarter" idx="11" hasCustomPrompt="1"/>
          </p:nvPr>
        </p:nvSpPr>
        <p:spPr>
          <a:xfrm rot="21120203">
            <a:off x="735807" y="516231"/>
            <a:ext cx="2635020" cy="785828"/>
          </a:xfrm>
          <a:effectLst>
            <a:outerShdw blurRad="50800" dist="38100" dir="2700000" algn="tl" rotWithShape="0">
              <a:schemeClr val="tx1">
                <a:alpha val="40000"/>
              </a:schemeClr>
            </a:outerShdw>
          </a:effectLst>
        </p:spPr>
        <p:txBody>
          <a:bodyPr anchor="ctr">
            <a:noAutofit/>
          </a:bodyPr>
          <a:lstStyle>
            <a:lvl1pPr marL="0" indent="0" algn="l">
              <a:buFont typeface="Wingdings" panose="05000000000000000000" pitchFamily="2" charset="2"/>
              <a:buNone/>
              <a:defRPr sz="4500">
                <a:solidFill>
                  <a:schemeClr val="bg1"/>
                </a:solidFill>
                <a:latin typeface="Reenie Beanie" panose="02000000000000000000" pitchFamily="2" charset="0"/>
              </a:defRPr>
            </a:lvl1pPr>
            <a:lvl2pPr marL="403200" indent="-201600">
              <a:spcBef>
                <a:spcPts val="336"/>
              </a:spcBef>
              <a:buFont typeface="Arial" panose="020B0604020202020204" pitchFamily="34" charset="0"/>
              <a:buChar char="•"/>
              <a:defRPr sz="1300">
                <a:solidFill>
                  <a:schemeClr val="bg1"/>
                </a:solidFill>
                <a:latin typeface="+mj-lt"/>
              </a:defRPr>
            </a:lvl2pPr>
            <a:lvl3pPr>
              <a:defRPr>
                <a:latin typeface="+mj-lt"/>
              </a:defRPr>
            </a:lvl3pPr>
            <a:lvl4pPr>
              <a:defRPr>
                <a:latin typeface="+mj-lt"/>
              </a:defRPr>
            </a:lvl4pPr>
            <a:lvl5pPr>
              <a:defRPr>
                <a:latin typeface="+mj-lt"/>
              </a:defRPr>
            </a:lvl5pPr>
          </a:lstStyle>
          <a:p>
            <a:pPr lvl="0"/>
            <a:r>
              <a:rPr lang="en-US" dirty="0"/>
              <a:t>Notes</a:t>
            </a:r>
          </a:p>
        </p:txBody>
      </p:sp>
    </p:spTree>
    <p:extLst>
      <p:ext uri="{BB962C8B-B14F-4D97-AF65-F5344CB8AC3E}">
        <p14:creationId xmlns:p14="http://schemas.microsoft.com/office/powerpoint/2010/main" val="1131136265"/>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Tree>
    <p:extLst>
      <p:ext uri="{BB962C8B-B14F-4D97-AF65-F5344CB8AC3E}">
        <p14:creationId xmlns:p14="http://schemas.microsoft.com/office/powerpoint/2010/main" val="2150231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pic>
        <p:nvPicPr>
          <p:cNvPr id="4" name="Picture 2" descr="C:\project\PPTtemplate\08_simple\Cover.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ctrTitle"/>
          </p:nvPr>
        </p:nvSpPr>
        <p:spPr>
          <a:xfrm>
            <a:off x="323528" y="2852936"/>
            <a:ext cx="8496944" cy="1089199"/>
          </a:xfrm>
          <a:prstGeom prst="rect">
            <a:avLst/>
          </a:prstGeom>
        </p:spPr>
        <p:txBody>
          <a:bodyPr/>
          <a:lstStyle>
            <a:lvl1pPr algn="ctr">
              <a:lnSpc>
                <a:spcPct val="150000"/>
              </a:lnSpc>
              <a:defRPr sz="3600" b="1">
                <a:solidFill>
                  <a:schemeClr val="bg1"/>
                </a:solidFill>
              </a:defRPr>
            </a:lvl1pPr>
          </a:lstStyle>
          <a:p>
            <a:r>
              <a:rPr lang="ja-JP" altLang="en-US"/>
              <a:t>マスター タイトルの書式設定</a:t>
            </a:r>
            <a:endParaRPr lang="ja-JP" altLang="en-US" dirty="0"/>
          </a:p>
        </p:txBody>
      </p:sp>
      <p:sp>
        <p:nvSpPr>
          <p:cNvPr id="7" name="サブタイトル 2"/>
          <p:cNvSpPr>
            <a:spLocks noGrp="1"/>
          </p:cNvSpPr>
          <p:nvPr>
            <p:ph type="subTitle" idx="1"/>
          </p:nvPr>
        </p:nvSpPr>
        <p:spPr>
          <a:xfrm>
            <a:off x="323528" y="4581128"/>
            <a:ext cx="4248472" cy="2016224"/>
          </a:xfrm>
        </p:spPr>
        <p:txBody>
          <a:bodyPr>
            <a:normAutofit/>
          </a:bodyPr>
          <a:lstStyle>
            <a:lvl1pPr marL="0" indent="0" algn="l">
              <a:buNone/>
              <a:defRPr sz="14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ja-JP" altLang="en-US" dirty="0"/>
          </a:p>
        </p:txBody>
      </p:sp>
      <p:sp>
        <p:nvSpPr>
          <p:cNvPr id="5" name="フッター プレースホルダ 4"/>
          <p:cNvSpPr>
            <a:spLocks noGrp="1"/>
          </p:cNvSpPr>
          <p:nvPr>
            <p:ph type="ftr" sz="quarter" idx="10"/>
          </p:nvPr>
        </p:nvSpPr>
        <p:spPr>
          <a:xfrm>
            <a:off x="4787900" y="4868863"/>
            <a:ext cx="4176713" cy="431800"/>
          </a:xfrm>
          <a:prstGeom prst="rect">
            <a:avLst/>
          </a:prstGeom>
        </p:spPr>
        <p:txBody>
          <a:bodyPr anchor="ctr"/>
          <a:lstStyle>
            <a:lvl1pPr algn="r" fontAlgn="auto">
              <a:spcBef>
                <a:spcPts val="0"/>
              </a:spcBef>
              <a:spcAft>
                <a:spcPts val="0"/>
              </a:spcAft>
              <a:defRPr sz="1400" b="0">
                <a:solidFill>
                  <a:schemeClr val="tx1"/>
                </a:solidFill>
                <a:latin typeface="Arial Black" pitchFamily="34" charset="0"/>
                <a:ea typeface="HGP創英角ｺﾞｼｯｸUB" pitchFamily="50" charset="-128"/>
              </a:defRPr>
            </a:lvl1pPr>
          </a:lstStyle>
          <a:p>
            <a:pPr>
              <a:defRPr/>
            </a:pPr>
            <a:r>
              <a:rPr lang="en-US" altLang="ja-JP"/>
              <a:t>COPYRIGHT</a:t>
            </a:r>
            <a:endParaRPr lang="ja-JP"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88913"/>
            <a:ext cx="7705725" cy="576262"/>
          </a:xfrm>
          <a:prstGeom prst="rect">
            <a:avLst/>
          </a:prstGeom>
        </p:spPr>
        <p:txBody>
          <a:bodyPr/>
          <a:lstStyle/>
          <a:p>
            <a:r>
              <a:rPr lang="ja-JP" altLang="en-US"/>
              <a:t>マスター タイトルの書式設定</a:t>
            </a:r>
          </a:p>
        </p:txBody>
      </p:sp>
    </p:spTree>
    <p:extLst>
      <p:ext uri="{BB962C8B-B14F-4D97-AF65-F5344CB8AC3E}">
        <p14:creationId xmlns:p14="http://schemas.microsoft.com/office/powerpoint/2010/main" val="3953518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88913"/>
            <a:ext cx="7705725" cy="576262"/>
          </a:xfrm>
          <a:prstGeom prst="rect">
            <a:avLst/>
          </a:prstGeom>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a:xfrm>
            <a:off x="107950" y="6237288"/>
            <a:ext cx="2133600" cy="217487"/>
          </a:xfrm>
          <a:prstGeom prst="rect">
            <a:avLst/>
          </a:prstGeom>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a:xfrm>
            <a:off x="107950" y="6524625"/>
            <a:ext cx="6840538" cy="217488"/>
          </a:xfrm>
          <a:prstGeom prst="rect">
            <a:avLst/>
          </a:prstGeom>
        </p:spPr>
        <p:txBody>
          <a:bodyPr/>
          <a:lstStyle>
            <a:lvl1pPr>
              <a:defRPr/>
            </a:lvl1pPr>
          </a:lstStyle>
          <a:p>
            <a:pPr>
              <a:defRPr/>
            </a:pPr>
            <a:r>
              <a:rPr lang="en-US" altLang="ja-JP"/>
              <a:t>COPYRIGHT</a:t>
            </a:r>
            <a:endParaRPr lang="ja-JP" altLang="en-US"/>
          </a:p>
        </p:txBody>
      </p:sp>
      <p:sp>
        <p:nvSpPr>
          <p:cNvPr id="6" name="スライド番号プレースホルダ 5"/>
          <p:cNvSpPr>
            <a:spLocks noGrp="1"/>
          </p:cNvSpPr>
          <p:nvPr>
            <p:ph type="sldNum" sz="quarter" idx="12"/>
          </p:nvPr>
        </p:nvSpPr>
        <p:spPr>
          <a:xfrm>
            <a:off x="8609013" y="401638"/>
            <a:ext cx="427037" cy="219075"/>
          </a:xfrm>
          <a:prstGeom prst="rect">
            <a:avLst/>
          </a:prstGeom>
        </p:spPr>
        <p:txBody>
          <a:bodyPr/>
          <a:lstStyle>
            <a:lvl1pPr>
              <a:defRPr/>
            </a:lvl1pPr>
          </a:lstStyle>
          <a:p>
            <a:pPr>
              <a:defRPr/>
            </a:pPr>
            <a:fld id="{45153A8B-587D-4FB1-A222-A2819988D3D7}" type="slidenum">
              <a:rPr lang="ja-JP" altLang="en-US"/>
              <a:pPr>
                <a:defRPr/>
              </a:pPr>
              <a:t>‹#›</a:t>
            </a:fld>
            <a:endParaRPr lang="ja-JP"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79388" y="188913"/>
            <a:ext cx="7705725" cy="576262"/>
          </a:xfrm>
          <a:prstGeom prst="rect">
            <a:avLst/>
          </a:prstGeom>
        </p:spPr>
        <p:txBody>
          <a:bodyPr lIns="0" tIns="0" rIns="0" bIns="0"/>
          <a:lstStyle>
            <a:lvl1pPr>
              <a:defRPr sz="4600" b="0" i="0">
                <a:solidFill>
                  <a:srgbClr val="FF0000"/>
                </a:solidFill>
                <a:latin typeface="MS PGothic"/>
                <a:cs typeface="MS PGothic"/>
              </a:defRPr>
            </a:lvl1pPr>
          </a:lstStyle>
          <a:p>
            <a:endParaRPr/>
          </a:p>
        </p:txBody>
      </p:sp>
      <p:sp>
        <p:nvSpPr>
          <p:cNvPr id="3" name="Holder 3"/>
          <p:cNvSpPr>
            <a:spLocks noGrp="1"/>
          </p:cNvSpPr>
          <p:nvPr>
            <p:ph sz="half" idx="2"/>
          </p:nvPr>
        </p:nvSpPr>
        <p:spPr>
          <a:xfrm>
            <a:off x="457200" y="1577340"/>
            <a:ext cx="397764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107950" y="6524625"/>
            <a:ext cx="6840538" cy="217488"/>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107950" y="6237288"/>
            <a:ext cx="2133600" cy="217487"/>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8/12/2021</a:t>
            </a:fld>
            <a:endParaRPr lang="en-US"/>
          </a:p>
        </p:txBody>
      </p:sp>
      <p:sp>
        <p:nvSpPr>
          <p:cNvPr id="7" name="Holder 7"/>
          <p:cNvSpPr>
            <a:spLocks noGrp="1"/>
          </p:cNvSpPr>
          <p:nvPr>
            <p:ph type="sldNum" sz="quarter" idx="7"/>
          </p:nvPr>
        </p:nvSpPr>
        <p:spPr>
          <a:xfrm>
            <a:off x="8609013" y="401638"/>
            <a:ext cx="427037" cy="219075"/>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84818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990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pic>
        <p:nvPicPr>
          <p:cNvPr id="4" name="Picture 2" descr="C:\project\PPTtemplate\08_simple\Heading.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 name="タイトル 1"/>
          <p:cNvSpPr>
            <a:spLocks noGrp="1"/>
          </p:cNvSpPr>
          <p:nvPr>
            <p:ph type="ctrTitle"/>
          </p:nvPr>
        </p:nvSpPr>
        <p:spPr>
          <a:xfrm>
            <a:off x="251520" y="260648"/>
            <a:ext cx="8640960" cy="2952328"/>
          </a:xfrm>
          <a:prstGeom prst="rect">
            <a:avLst/>
          </a:prstGeom>
        </p:spPr>
        <p:txBody>
          <a:bodyPr anchor="b"/>
          <a:lstStyle>
            <a:lvl1pPr algn="ctr">
              <a:lnSpc>
                <a:spcPct val="150000"/>
              </a:lnSpc>
              <a:defRPr sz="3600" b="0">
                <a:solidFill>
                  <a:schemeClr val="bg1"/>
                </a:solidFill>
              </a:defRPr>
            </a:lvl1pPr>
          </a:lstStyle>
          <a:p>
            <a:r>
              <a:rPr lang="ja-JP" altLang="en-US"/>
              <a:t>マスター タイトルの書式設定</a:t>
            </a:r>
            <a:endParaRPr lang="ja-JP" altLang="en-US" dirty="0"/>
          </a:p>
        </p:txBody>
      </p:sp>
      <p:sp>
        <p:nvSpPr>
          <p:cNvPr id="9" name="サブタイトル 2"/>
          <p:cNvSpPr>
            <a:spLocks noGrp="1"/>
          </p:cNvSpPr>
          <p:nvPr>
            <p:ph type="subTitle" idx="1"/>
          </p:nvPr>
        </p:nvSpPr>
        <p:spPr>
          <a:xfrm>
            <a:off x="323528" y="3861048"/>
            <a:ext cx="4248472" cy="1656184"/>
          </a:xfrm>
        </p:spPr>
        <p:txBody>
          <a:bodyPr>
            <a:normAutofit/>
          </a:bodyPr>
          <a:lstStyle>
            <a:lvl1pPr marL="0" indent="0" algn="l">
              <a:buNone/>
              <a:defRPr sz="14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ja-JP" altLang="en-US" dirty="0"/>
          </a:p>
        </p:txBody>
      </p:sp>
      <p:sp>
        <p:nvSpPr>
          <p:cNvPr id="5" name="フッター プレースホルダ 4"/>
          <p:cNvSpPr>
            <a:spLocks noGrp="1"/>
          </p:cNvSpPr>
          <p:nvPr>
            <p:ph type="ftr" sz="quarter" idx="10"/>
          </p:nvPr>
        </p:nvSpPr>
        <p:spPr>
          <a:xfrm>
            <a:off x="1476375" y="6453188"/>
            <a:ext cx="6911975" cy="288925"/>
          </a:xfrm>
          <a:prstGeom prst="rect">
            <a:avLst/>
          </a:prstGeom>
        </p:spPr>
        <p:txBody>
          <a:bodyPr/>
          <a:lstStyle>
            <a:lvl1pPr algn="ctr">
              <a:defRPr sz="900">
                <a:solidFill>
                  <a:schemeClr val="tx1"/>
                </a:solidFill>
                <a:latin typeface="Arial Black" pitchFamily="34" charset="0"/>
              </a:defRPr>
            </a:lvl1pPr>
          </a:lstStyle>
          <a:p>
            <a:pPr>
              <a:defRPr/>
            </a:pPr>
            <a:r>
              <a:rPr lang="en-US" altLang="ja-JP"/>
              <a:t>COPYRIGHT</a:t>
            </a:r>
            <a:endParaRPr lang="ja-JP"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88913"/>
            <a:ext cx="7705725" cy="576262"/>
          </a:xfrm>
          <a:prstGeom prst="rect">
            <a:avLst/>
          </a:prstGeom>
        </p:spPr>
        <p:txBody>
          <a:bodyPr/>
          <a:lstStyle/>
          <a:p>
            <a:r>
              <a:rPr lang="ja-JP" altLang="en-US"/>
              <a:t>マスター タイトルの書式設定</a:t>
            </a:r>
          </a:p>
        </p:txBody>
      </p:sp>
      <p:sp>
        <p:nvSpPr>
          <p:cNvPr id="8" name="コンテンツ プレースホルダ 2"/>
          <p:cNvSpPr>
            <a:spLocks noGrp="1"/>
          </p:cNvSpPr>
          <p:nvPr>
            <p:ph idx="1"/>
          </p:nvPr>
        </p:nvSpPr>
        <p:spPr>
          <a:xfrm>
            <a:off x="251520" y="1052735"/>
            <a:ext cx="4176464" cy="49685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 name="コンテンツ プレースホルダ 2"/>
          <p:cNvSpPr>
            <a:spLocks noGrp="1"/>
          </p:cNvSpPr>
          <p:nvPr>
            <p:ph idx="13"/>
          </p:nvPr>
        </p:nvSpPr>
        <p:spPr>
          <a:xfrm>
            <a:off x="4716016" y="1052736"/>
            <a:ext cx="4104456" cy="49685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日付プレースホルダ 3"/>
          <p:cNvSpPr>
            <a:spLocks noGrp="1"/>
          </p:cNvSpPr>
          <p:nvPr>
            <p:ph type="dt" sz="half" idx="14"/>
          </p:nvPr>
        </p:nvSpPr>
        <p:spPr>
          <a:xfrm>
            <a:off x="107950" y="6237288"/>
            <a:ext cx="2133600" cy="217487"/>
          </a:xfrm>
          <a:prstGeom prst="rect">
            <a:avLst/>
          </a:prstGeom>
        </p:spPr>
        <p:txBody>
          <a:bodyPr/>
          <a:lstStyle>
            <a:lvl1pPr>
              <a:defRPr/>
            </a:lvl1pPr>
          </a:lstStyle>
          <a:p>
            <a:pPr>
              <a:defRPr/>
            </a:pPr>
            <a:endParaRPr lang="ja-JP" altLang="en-US"/>
          </a:p>
        </p:txBody>
      </p:sp>
      <p:sp>
        <p:nvSpPr>
          <p:cNvPr id="6" name="フッター プレースホルダ 4"/>
          <p:cNvSpPr>
            <a:spLocks noGrp="1"/>
          </p:cNvSpPr>
          <p:nvPr>
            <p:ph type="ftr" sz="quarter" idx="15"/>
          </p:nvPr>
        </p:nvSpPr>
        <p:spPr>
          <a:xfrm>
            <a:off x="107950" y="6524625"/>
            <a:ext cx="6840538" cy="217488"/>
          </a:xfrm>
          <a:prstGeom prst="rect">
            <a:avLst/>
          </a:prstGeom>
        </p:spPr>
        <p:txBody>
          <a:bodyPr/>
          <a:lstStyle>
            <a:lvl1pPr>
              <a:defRPr/>
            </a:lvl1pPr>
          </a:lstStyle>
          <a:p>
            <a:pPr>
              <a:defRPr/>
            </a:pPr>
            <a:r>
              <a:rPr lang="en-US" altLang="ja-JP"/>
              <a:t>COPYRIGHT</a:t>
            </a:r>
            <a:endParaRPr lang="ja-JP" altLang="en-US"/>
          </a:p>
        </p:txBody>
      </p:sp>
      <p:sp>
        <p:nvSpPr>
          <p:cNvPr id="7" name="スライド番号プレースホルダ 5"/>
          <p:cNvSpPr>
            <a:spLocks noGrp="1"/>
          </p:cNvSpPr>
          <p:nvPr>
            <p:ph type="sldNum" sz="quarter" idx="16"/>
          </p:nvPr>
        </p:nvSpPr>
        <p:spPr>
          <a:xfrm>
            <a:off x="8609013" y="401638"/>
            <a:ext cx="427037" cy="219075"/>
          </a:xfrm>
          <a:prstGeom prst="rect">
            <a:avLst/>
          </a:prstGeom>
        </p:spPr>
        <p:txBody>
          <a:bodyPr/>
          <a:lstStyle>
            <a:lvl1pPr>
              <a:defRPr/>
            </a:lvl1pPr>
          </a:lstStyle>
          <a:p>
            <a:pPr>
              <a:defRPr/>
            </a:pPr>
            <a:fld id="{AC8B7B6A-42B8-4FEF-8E0F-CE79EFE4F030}" type="slidenum">
              <a:rPr lang="ja-JP" altLang="en-US"/>
              <a:pPr>
                <a:defRPr/>
              </a:pPr>
              <a:t>‹#›</a:t>
            </a:fld>
            <a:endParaRPr lang="ja-JP"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abbit">
    <p:spTree>
      <p:nvGrpSpPr>
        <p:cNvPr id="1" name=""/>
        <p:cNvGrpSpPr/>
        <p:nvPr/>
      </p:nvGrpSpPr>
      <p:grpSpPr>
        <a:xfrm>
          <a:off x="0" y="0"/>
          <a:ext cx="0" cy="0"/>
          <a:chOff x="0" y="0"/>
          <a:chExt cx="0" cy="0"/>
        </a:xfrm>
      </p:grpSpPr>
      <p:pic>
        <p:nvPicPr>
          <p:cNvPr id="3" name="Picture 2" descr="C:\project\PPTtemplate\08_simple\Normal2.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5436096" y="404664"/>
            <a:ext cx="3456384" cy="3456384"/>
          </a:xfrm>
          <a:prstGeom prst="rect">
            <a:avLst/>
          </a:prstGeom>
        </p:spPr>
        <p:txBody>
          <a:bodyPr/>
          <a:lstStyle>
            <a:lvl1pPr algn="ctr">
              <a:defRPr>
                <a:latin typeface="Arial Black" pitchFamily="34" charset="0"/>
              </a:defRPr>
            </a:lvl1pPr>
          </a:lstStyle>
          <a:p>
            <a:r>
              <a:rPr lang="ja-JP" altLang="en-US"/>
              <a:t>マスター タイトルの書式設定</a:t>
            </a:r>
            <a:endParaRPr lang="ja-JP" altLang="en-US" dirty="0"/>
          </a:p>
        </p:txBody>
      </p:sp>
      <p:sp>
        <p:nvSpPr>
          <p:cNvPr id="4" name="フッター プレースホルダ 3"/>
          <p:cNvSpPr>
            <a:spLocks noGrp="1"/>
          </p:cNvSpPr>
          <p:nvPr>
            <p:ph type="ftr" sz="quarter" idx="10"/>
          </p:nvPr>
        </p:nvSpPr>
        <p:spPr>
          <a:xfrm>
            <a:off x="107950" y="6524625"/>
            <a:ext cx="6840538" cy="217488"/>
          </a:xfrm>
          <a:prstGeom prst="rect">
            <a:avLst/>
          </a:prstGeom>
        </p:spPr>
        <p:txBody>
          <a:bodyPr/>
          <a:lstStyle>
            <a:lvl1pPr>
              <a:defRPr>
                <a:solidFill>
                  <a:schemeClr val="tx1"/>
                </a:solidFill>
              </a:defRPr>
            </a:lvl1pPr>
          </a:lstStyle>
          <a:p>
            <a:pPr>
              <a:defRPr/>
            </a:pPr>
            <a:r>
              <a:rPr lang="en-US" altLang="ja-JP"/>
              <a:t>COPYRIGHT</a:t>
            </a:r>
            <a:endParaRPr lang="ja-JP"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g">
    <p:spTree>
      <p:nvGrpSpPr>
        <p:cNvPr id="1" name=""/>
        <p:cNvGrpSpPr/>
        <p:nvPr/>
      </p:nvGrpSpPr>
      <p:grpSpPr>
        <a:xfrm>
          <a:off x="0" y="0"/>
          <a:ext cx="0" cy="0"/>
          <a:chOff x="0" y="0"/>
          <a:chExt cx="0" cy="0"/>
        </a:xfrm>
      </p:grpSpPr>
      <p:pic>
        <p:nvPicPr>
          <p:cNvPr id="3" name="Picture 2" descr="C:\project\PPTtemplate\08_simple\Normal3.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5724128" y="3284984"/>
            <a:ext cx="3168352" cy="2952328"/>
          </a:xfrm>
          <a:prstGeom prst="rect">
            <a:avLst/>
          </a:prstGeom>
        </p:spPr>
        <p:txBody>
          <a:bodyPr/>
          <a:lstStyle>
            <a:lvl1pPr algn="ctr">
              <a:defRPr>
                <a:solidFill>
                  <a:schemeClr val="bg1"/>
                </a:solidFill>
                <a:latin typeface="Arial Black" pitchFamily="34" charset="0"/>
              </a:defRPr>
            </a:lvl1pPr>
          </a:lstStyle>
          <a:p>
            <a:r>
              <a:rPr lang="ja-JP" altLang="en-US"/>
              <a:t>マスター タイトルの書式設定</a:t>
            </a:r>
            <a:endParaRPr lang="ja-JP" altLang="en-US" dirty="0"/>
          </a:p>
        </p:txBody>
      </p:sp>
      <p:sp>
        <p:nvSpPr>
          <p:cNvPr id="4" name="フッター プレースホルダ 3"/>
          <p:cNvSpPr>
            <a:spLocks noGrp="1"/>
          </p:cNvSpPr>
          <p:nvPr>
            <p:ph type="ftr" sz="quarter" idx="10"/>
          </p:nvPr>
        </p:nvSpPr>
        <p:spPr>
          <a:xfrm>
            <a:off x="107950" y="6524625"/>
            <a:ext cx="6840538" cy="217488"/>
          </a:xfrm>
          <a:prstGeom prst="rect">
            <a:avLst/>
          </a:prstGeom>
        </p:spPr>
        <p:txBody>
          <a:bodyPr/>
          <a:lstStyle>
            <a:lvl1pPr>
              <a:defRPr>
                <a:solidFill>
                  <a:schemeClr val="tx1"/>
                </a:solidFill>
              </a:defRPr>
            </a:lvl1pPr>
          </a:lstStyle>
          <a:p>
            <a:pPr>
              <a:defRPr/>
            </a:pPr>
            <a:r>
              <a:rPr lang="en-US" altLang="ja-JP"/>
              <a:t>COPYRIGHT</a:t>
            </a:r>
            <a:endParaRPr lang="ja-JP"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heep">
    <p:spTree>
      <p:nvGrpSpPr>
        <p:cNvPr id="1" name=""/>
        <p:cNvGrpSpPr/>
        <p:nvPr/>
      </p:nvGrpSpPr>
      <p:grpSpPr>
        <a:xfrm>
          <a:off x="0" y="0"/>
          <a:ext cx="0" cy="0"/>
          <a:chOff x="0" y="0"/>
          <a:chExt cx="0" cy="0"/>
        </a:xfrm>
      </p:grpSpPr>
      <p:pic>
        <p:nvPicPr>
          <p:cNvPr id="3" name="Picture 2" descr="C:\project\PPTtemplate\08_simple\Normal4.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395536" y="404664"/>
            <a:ext cx="8280920" cy="2088232"/>
          </a:xfrm>
          <a:prstGeom prst="rect">
            <a:avLst/>
          </a:prstGeom>
        </p:spPr>
        <p:txBody>
          <a:bodyPr/>
          <a:lstStyle>
            <a:lvl1pPr algn="ctr">
              <a:defRPr>
                <a:latin typeface="Arial Black" pitchFamily="34" charset="0"/>
              </a:defRPr>
            </a:lvl1pPr>
          </a:lstStyle>
          <a:p>
            <a:r>
              <a:rPr lang="ja-JP" altLang="en-US"/>
              <a:t>マスター タイトルの書式設定</a:t>
            </a:r>
            <a:endParaRPr lang="ja-JP" altLang="en-US" dirty="0"/>
          </a:p>
        </p:txBody>
      </p:sp>
      <p:sp>
        <p:nvSpPr>
          <p:cNvPr id="4" name="フッター プレースホルダ 3"/>
          <p:cNvSpPr>
            <a:spLocks noGrp="1"/>
          </p:cNvSpPr>
          <p:nvPr>
            <p:ph type="ftr" sz="quarter" idx="10"/>
          </p:nvPr>
        </p:nvSpPr>
        <p:spPr>
          <a:xfrm>
            <a:off x="107950" y="6524625"/>
            <a:ext cx="6840538" cy="217488"/>
          </a:xfrm>
          <a:prstGeom prst="rect">
            <a:avLst/>
          </a:prstGeom>
        </p:spPr>
        <p:txBody>
          <a:bodyPr/>
          <a:lstStyle>
            <a:lvl1pPr>
              <a:defRPr>
                <a:solidFill>
                  <a:schemeClr val="tx1"/>
                </a:solidFill>
              </a:defRPr>
            </a:lvl1pPr>
          </a:lstStyle>
          <a:p>
            <a:pPr>
              <a:defRPr/>
            </a:pPr>
            <a:r>
              <a:rPr lang="en-US" altLang="ja-JP"/>
              <a:t>COPYRIGHT</a:t>
            </a:r>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252413" y="1125538"/>
            <a:ext cx="4244975"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9788" y="1125538"/>
            <a:ext cx="4244975"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1900952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t">
    <p:spTree>
      <p:nvGrpSpPr>
        <p:cNvPr id="1" name=""/>
        <p:cNvGrpSpPr/>
        <p:nvPr/>
      </p:nvGrpSpPr>
      <p:grpSpPr>
        <a:xfrm>
          <a:off x="0" y="0"/>
          <a:ext cx="0" cy="0"/>
          <a:chOff x="0" y="0"/>
          <a:chExt cx="0" cy="0"/>
        </a:xfrm>
      </p:grpSpPr>
      <p:pic>
        <p:nvPicPr>
          <p:cNvPr id="3" name="Picture 2" descr="C:\project\PPTtemplate\08_simple\Normal5.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395536" y="260648"/>
            <a:ext cx="8280920" cy="1944216"/>
          </a:xfrm>
          <a:prstGeom prst="rect">
            <a:avLst/>
          </a:prstGeom>
        </p:spPr>
        <p:txBody>
          <a:bodyPr/>
          <a:lstStyle>
            <a:lvl1pPr algn="ctr">
              <a:defRPr>
                <a:solidFill>
                  <a:schemeClr val="bg1"/>
                </a:solidFill>
                <a:latin typeface="Arial Black" pitchFamily="34" charset="0"/>
              </a:defRPr>
            </a:lvl1pPr>
          </a:lstStyle>
          <a:p>
            <a:r>
              <a:rPr lang="ja-JP" altLang="en-US"/>
              <a:t>マスター タイトルの書式設定</a:t>
            </a:r>
            <a:endParaRPr lang="ja-JP" altLang="en-US" dirty="0"/>
          </a:p>
        </p:txBody>
      </p:sp>
      <p:sp>
        <p:nvSpPr>
          <p:cNvPr id="4" name="フッター プレースホルダ 3"/>
          <p:cNvSpPr>
            <a:spLocks noGrp="1"/>
          </p:cNvSpPr>
          <p:nvPr>
            <p:ph type="ftr" sz="quarter" idx="10"/>
          </p:nvPr>
        </p:nvSpPr>
        <p:spPr>
          <a:xfrm>
            <a:off x="107950" y="6524625"/>
            <a:ext cx="6840538" cy="217488"/>
          </a:xfrm>
          <a:prstGeom prst="rect">
            <a:avLst/>
          </a:prstGeom>
        </p:spPr>
        <p:txBody>
          <a:bodyPr/>
          <a:lstStyle>
            <a:lvl1pPr>
              <a:defRPr>
                <a:solidFill>
                  <a:schemeClr val="tx1"/>
                </a:solidFill>
              </a:defRPr>
            </a:lvl1pPr>
          </a:lstStyle>
          <a:p>
            <a:pPr>
              <a:defRPr/>
            </a:pPr>
            <a:r>
              <a:rPr lang="en-US" altLang="ja-JP"/>
              <a:t>COPYRIGHT</a:t>
            </a:r>
            <a:endParaRPr lang="ja-JP"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ouse">
    <p:spTree>
      <p:nvGrpSpPr>
        <p:cNvPr id="1" name=""/>
        <p:cNvGrpSpPr/>
        <p:nvPr/>
      </p:nvGrpSpPr>
      <p:grpSpPr>
        <a:xfrm>
          <a:off x="0" y="0"/>
          <a:ext cx="0" cy="0"/>
          <a:chOff x="0" y="0"/>
          <a:chExt cx="0" cy="0"/>
        </a:xfrm>
      </p:grpSpPr>
      <p:pic>
        <p:nvPicPr>
          <p:cNvPr id="3" name="Picture 2" descr="C:\project\PPTtemplate\08_simple\Normal6.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5508104" y="548680"/>
            <a:ext cx="3384376" cy="5688632"/>
          </a:xfrm>
          <a:prstGeom prst="rect">
            <a:avLst/>
          </a:prstGeom>
        </p:spPr>
        <p:txBody>
          <a:bodyPr/>
          <a:lstStyle>
            <a:lvl1pPr algn="ctr">
              <a:defRPr>
                <a:latin typeface="Arial Black" pitchFamily="34" charset="0"/>
              </a:defRPr>
            </a:lvl1pPr>
          </a:lstStyle>
          <a:p>
            <a:r>
              <a:rPr lang="ja-JP" altLang="en-US"/>
              <a:t>マスター タイトルの書式設定</a:t>
            </a:r>
            <a:endParaRPr lang="ja-JP" altLang="en-US" dirty="0"/>
          </a:p>
        </p:txBody>
      </p:sp>
      <p:sp>
        <p:nvSpPr>
          <p:cNvPr id="4" name="フッター プレースホルダ 3"/>
          <p:cNvSpPr>
            <a:spLocks noGrp="1"/>
          </p:cNvSpPr>
          <p:nvPr>
            <p:ph type="ftr" sz="quarter" idx="10"/>
          </p:nvPr>
        </p:nvSpPr>
        <p:spPr>
          <a:xfrm>
            <a:off x="107950" y="6524625"/>
            <a:ext cx="6840538" cy="217488"/>
          </a:xfrm>
          <a:prstGeom prst="rect">
            <a:avLst/>
          </a:prstGeom>
        </p:spPr>
        <p:txBody>
          <a:bodyPr/>
          <a:lstStyle>
            <a:lvl1pPr>
              <a:defRPr>
                <a:solidFill>
                  <a:schemeClr val="tx1"/>
                </a:solidFill>
              </a:defRPr>
            </a:lvl1pPr>
          </a:lstStyle>
          <a:p>
            <a:pPr>
              <a:defRPr/>
            </a:pPr>
            <a:r>
              <a:rPr lang="en-US" altLang="ja-JP"/>
              <a:t>COPYRIGHT</a:t>
            </a:r>
            <a:endParaRPr lang="ja-JP"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pic>
        <p:nvPicPr>
          <p:cNvPr id="14" name="図 13"/>
          <p:cNvPicPr>
            <a:picLocks noChangeAspect="1"/>
          </p:cNvPicPr>
          <p:nvPr userDrawn="1"/>
        </p:nvPicPr>
        <p:blipFill rotWithShape="1">
          <a:blip r:embed="rId2">
            <a:extLst>
              <a:ext uri="{28A0092B-C50C-407E-A947-70E740481C1C}">
                <a14:useLocalDpi xmlns:a14="http://schemas.microsoft.com/office/drawing/2010/main" val="0"/>
              </a:ext>
            </a:extLst>
          </a:blip>
          <a:srcRect r="31291"/>
          <a:stretch/>
        </p:blipFill>
        <p:spPr>
          <a:xfrm>
            <a:off x="4665512" y="141197"/>
            <a:ext cx="4485632" cy="1340953"/>
          </a:xfrm>
          <a:prstGeom prst="rect">
            <a:avLst/>
          </a:prstGeom>
        </p:spPr>
      </p:pic>
      <p:sp>
        <p:nvSpPr>
          <p:cNvPr id="29" name="テキスト プレースホルダー 23"/>
          <p:cNvSpPr>
            <a:spLocks noGrp="1"/>
          </p:cNvSpPr>
          <p:nvPr>
            <p:ph type="body" sz="quarter" idx="24" hasCustomPrompt="1"/>
          </p:nvPr>
        </p:nvSpPr>
        <p:spPr>
          <a:xfrm rot="246221">
            <a:off x="4527051" y="1780674"/>
            <a:ext cx="4384630" cy="3140233"/>
          </a:xfrm>
          <a:blipFill>
            <a:blip r:embed="rId3"/>
            <a:stretch>
              <a:fillRect/>
            </a:stretch>
          </a:blipFill>
        </p:spPr>
        <p:txBody>
          <a:bodyPr/>
          <a:lstStyle/>
          <a:p>
            <a:pPr lvl="0"/>
            <a:r>
              <a:rPr kumimoji="1" lang="en-US" altLang="ja-JP" dirty="0"/>
              <a:t> </a:t>
            </a:r>
            <a:endParaRPr kumimoji="1" lang="ja-JP" altLang="en-US" dirty="0"/>
          </a:p>
        </p:txBody>
      </p:sp>
      <p:sp>
        <p:nvSpPr>
          <p:cNvPr id="30" name="図プレースホルダー 8"/>
          <p:cNvSpPr>
            <a:spLocks noGrp="1"/>
          </p:cNvSpPr>
          <p:nvPr>
            <p:ph type="pic" sz="quarter" idx="25" hasCustomPrompt="1"/>
          </p:nvPr>
        </p:nvSpPr>
        <p:spPr>
          <a:xfrm rot="246221">
            <a:off x="4642140" y="1937452"/>
            <a:ext cx="4154452" cy="2826674"/>
          </a:xfrm>
        </p:spPr>
        <p:txBody>
          <a:bodyPr/>
          <a:lstStyle>
            <a:lvl1pPr>
              <a:defRPr/>
            </a:lvl1pPr>
          </a:lstStyle>
          <a:p>
            <a:r>
              <a:rPr kumimoji="1" lang="en-US" altLang="ja-JP" dirty="0"/>
              <a:t>Add an image here</a:t>
            </a:r>
            <a:endParaRPr kumimoji="1" lang="ja-JP" altLang="en-US" dirty="0"/>
          </a:p>
        </p:txBody>
      </p:sp>
      <p:sp>
        <p:nvSpPr>
          <p:cNvPr id="27" name="テキスト プレースホルダー 23"/>
          <p:cNvSpPr>
            <a:spLocks noGrp="1"/>
          </p:cNvSpPr>
          <p:nvPr>
            <p:ph type="body" sz="quarter" idx="22" hasCustomPrompt="1"/>
          </p:nvPr>
        </p:nvSpPr>
        <p:spPr>
          <a:xfrm rot="21198624">
            <a:off x="309276" y="1191321"/>
            <a:ext cx="4384630" cy="3140233"/>
          </a:xfrm>
          <a:blipFill>
            <a:blip r:embed="rId3"/>
            <a:stretch>
              <a:fillRect/>
            </a:stretch>
          </a:blipFill>
        </p:spPr>
        <p:txBody>
          <a:bodyPr/>
          <a:lstStyle/>
          <a:p>
            <a:pPr lvl="0"/>
            <a:r>
              <a:rPr kumimoji="1" lang="en-US" altLang="ja-JP" dirty="0"/>
              <a:t> </a:t>
            </a:r>
            <a:endParaRPr kumimoji="1" lang="ja-JP" altLang="en-US" dirty="0"/>
          </a:p>
        </p:txBody>
      </p:sp>
      <p:sp>
        <p:nvSpPr>
          <p:cNvPr id="28" name="図プレースホルダー 8"/>
          <p:cNvSpPr>
            <a:spLocks noGrp="1"/>
          </p:cNvSpPr>
          <p:nvPr>
            <p:ph type="pic" sz="quarter" idx="23" hasCustomPrompt="1"/>
          </p:nvPr>
        </p:nvSpPr>
        <p:spPr>
          <a:xfrm rot="21198624">
            <a:off x="424364" y="1348100"/>
            <a:ext cx="4154452" cy="2826674"/>
          </a:xfrm>
        </p:spPr>
        <p:txBody>
          <a:bodyPr/>
          <a:lstStyle>
            <a:lvl1pPr>
              <a:defRPr/>
            </a:lvl1pPr>
          </a:lstStyle>
          <a:p>
            <a:r>
              <a:rPr kumimoji="1" lang="en-US" altLang="ja-JP" dirty="0"/>
              <a:t>Add an image here</a:t>
            </a:r>
            <a:endParaRPr kumimoji="1" lang="ja-JP" altLang="en-US" dirty="0"/>
          </a:p>
        </p:txBody>
      </p:sp>
      <p:sp>
        <p:nvSpPr>
          <p:cNvPr id="24" name="テキスト プレースホルダー 23"/>
          <p:cNvSpPr>
            <a:spLocks noGrp="1"/>
          </p:cNvSpPr>
          <p:nvPr>
            <p:ph type="body" sz="quarter" idx="21" hasCustomPrompt="1"/>
          </p:nvPr>
        </p:nvSpPr>
        <p:spPr>
          <a:xfrm rot="21392017">
            <a:off x="2266762" y="3107045"/>
            <a:ext cx="4384630" cy="3140233"/>
          </a:xfrm>
          <a:blipFill>
            <a:blip r:embed="rId3"/>
            <a:stretch>
              <a:fillRect/>
            </a:stretch>
          </a:blipFill>
        </p:spPr>
        <p:txBody>
          <a:bodyPr/>
          <a:lstStyle/>
          <a:p>
            <a:pPr lvl="0"/>
            <a:r>
              <a:rPr kumimoji="1" lang="en-US" altLang="ja-JP" dirty="0"/>
              <a:t> </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2" name="タイトル 1"/>
          <p:cNvSpPr>
            <a:spLocks noGrp="1"/>
          </p:cNvSpPr>
          <p:nvPr>
            <p:ph type="title" hasCustomPrompt="1"/>
          </p:nvPr>
        </p:nvSpPr>
        <p:spPr>
          <a:xfrm rot="21420000">
            <a:off x="4836257" y="591430"/>
            <a:ext cx="4212612" cy="610079"/>
          </a:xfrm>
          <a:prstGeom prst="rect">
            <a:avLst/>
          </a:prstGeom>
        </p:spPr>
        <p:txBody>
          <a:bodyPr lIns="51199" tIns="25600" rIns="51199" bIns="25600"/>
          <a:lstStyle>
            <a:lvl1pPr algn="l">
              <a:defRPr spc="560" baseline="0">
                <a:solidFill>
                  <a:schemeClr val="tx1"/>
                </a:solidFill>
              </a:defRPr>
            </a:lvl1pPr>
          </a:lstStyle>
          <a:p>
            <a:r>
              <a:rPr kumimoji="1" lang="en-US" altLang="ja-JP" dirty="0"/>
              <a:t>TITLE GOES HERE</a:t>
            </a:r>
            <a:endParaRPr kumimoji="1" lang="ja-JP" altLang="en-US" dirty="0"/>
          </a:p>
        </p:txBody>
      </p:sp>
      <p:sp>
        <p:nvSpPr>
          <p:cNvPr id="11" name="図プレースホルダー 8"/>
          <p:cNvSpPr>
            <a:spLocks noGrp="1"/>
          </p:cNvSpPr>
          <p:nvPr>
            <p:ph type="pic" sz="quarter" idx="20" hasCustomPrompt="1"/>
          </p:nvPr>
        </p:nvSpPr>
        <p:spPr>
          <a:xfrm rot="21392017">
            <a:off x="2381851" y="3263824"/>
            <a:ext cx="4154452" cy="2826674"/>
          </a:xfrm>
        </p:spPr>
        <p:txBody>
          <a:bodyPr/>
          <a:lstStyle>
            <a:lvl1pPr>
              <a:defRPr/>
            </a:lvl1pPr>
          </a:lstStyle>
          <a:p>
            <a:r>
              <a:rPr kumimoji="1" lang="en-US" altLang="ja-JP" dirty="0"/>
              <a:t>Add an image here</a:t>
            </a:r>
            <a:endParaRPr kumimoji="1" lang="ja-JP" altLang="en-US" dirty="0"/>
          </a:p>
        </p:txBody>
      </p:sp>
    </p:spTree>
    <p:extLst>
      <p:ext uri="{BB962C8B-B14F-4D97-AF65-F5344CB8AC3E}">
        <p14:creationId xmlns:p14="http://schemas.microsoft.com/office/powerpoint/2010/main" val="308447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3" decel="100000"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1+#ppt_w/2"/>
                                          </p:val>
                                        </p:tav>
                                        <p:tav tm="100000">
                                          <p:val>
                                            <p:strVal val="#ppt_x"/>
                                          </p:val>
                                        </p:tav>
                                      </p:tavLst>
                                    </p:anim>
                                    <p:anim calcmode="lin" valueType="num">
                                      <p:cBhvr additive="base">
                                        <p:cTn id="17" dur="500" fill="hold"/>
                                        <p:tgtEl>
                                          <p:spTgt spid="30"/>
                                        </p:tgtEl>
                                        <p:attrNameLst>
                                          <p:attrName>ppt_y</p:attrName>
                                        </p:attrNameLst>
                                      </p:cBhvr>
                                      <p:tavLst>
                                        <p:tav tm="0">
                                          <p:val>
                                            <p:strVal val="0-#ppt_h/2"/>
                                          </p:val>
                                        </p:tav>
                                        <p:tav tm="100000">
                                          <p:val>
                                            <p:strVal val="#ppt_y"/>
                                          </p:val>
                                        </p:tav>
                                      </p:tavLst>
                                    </p:anim>
                                  </p:childTnLst>
                                </p:cTn>
                              </p:par>
                              <p:par>
                                <p:cTn id="18" presetID="2" presetClass="entr" presetSubtype="3" decel="10000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1+#ppt_w/2"/>
                                          </p:val>
                                        </p:tav>
                                        <p:tav tm="100000">
                                          <p:val>
                                            <p:strVal val="#ppt_x"/>
                                          </p:val>
                                        </p:tav>
                                      </p:tavLst>
                                    </p:anim>
                                    <p:anim calcmode="lin" valueType="num">
                                      <p:cBhvr additive="base">
                                        <p:cTn id="21" dur="500" fill="hold"/>
                                        <p:tgtEl>
                                          <p:spTgt spid="29"/>
                                        </p:tgtEl>
                                        <p:attrNameLst>
                                          <p:attrName>ppt_y</p:attrName>
                                        </p:attrNameLst>
                                      </p:cBhvr>
                                      <p:tavLst>
                                        <p:tav tm="0">
                                          <p:val>
                                            <p:strVal val="0-#ppt_h/2"/>
                                          </p:val>
                                        </p:tav>
                                        <p:tav tm="100000">
                                          <p:val>
                                            <p:strVal val="#ppt_y"/>
                                          </p:val>
                                        </p:tav>
                                      </p:tavLst>
                                    </p:anim>
                                  </p:childTnLst>
                                </p:cTn>
                              </p:par>
                              <p:par>
                                <p:cTn id="22" presetID="2" presetClass="entr" presetSubtype="8" decel="100000" fill="hold" grpId="0" nodeType="withEffect">
                                  <p:stCondLst>
                                    <p:cond delay="10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0-#ppt_w/2"/>
                                          </p:val>
                                        </p:tav>
                                        <p:tav tm="100000">
                                          <p:val>
                                            <p:strVal val="#ppt_x"/>
                                          </p:val>
                                        </p:tav>
                                      </p:tavLst>
                                    </p:anim>
                                    <p:anim calcmode="lin" valueType="num">
                                      <p:cBhvr additive="base">
                                        <p:cTn id="25" dur="500" fill="hold"/>
                                        <p:tgtEl>
                                          <p:spTgt spid="28"/>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10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0-#ppt_w/2"/>
                                          </p:val>
                                        </p:tav>
                                        <p:tav tm="100000">
                                          <p:val>
                                            <p:strVal val="#ppt_x"/>
                                          </p:val>
                                        </p:tav>
                                      </p:tavLst>
                                    </p:anim>
                                    <p:anim calcmode="lin" valueType="num">
                                      <p:cBhvr additive="base">
                                        <p:cTn id="29" dur="500" fill="hold"/>
                                        <p:tgtEl>
                                          <p:spTgt spid="27"/>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2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decel="100000" fill="hold" grpId="0" nodeType="withEffect">
                                  <p:stCondLst>
                                    <p:cond delay="20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tmplLst>
          <p:tmpl>
            <p:tnLst>
              <p:par>
                <p:cTn presetID="2" presetClass="entr" presetSubtype="3"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0-#ppt_h/2"/>
                          </p:val>
                        </p:tav>
                        <p:tav tm="100000">
                          <p:val>
                            <p:strVal val="#ppt_y"/>
                          </p:val>
                        </p:tav>
                      </p:tavLst>
                    </p:anim>
                  </p:childTnLst>
                </p:cTn>
              </p:par>
            </p:tnLst>
          </p:tmpl>
        </p:tmplLst>
      </p:bldP>
      <p:bldP spid="30" grpId="0"/>
      <p:bldP spid="27" grpId="0" animBg="1">
        <p:tmplLst>
          <p:tmpl>
            <p:tnLst>
              <p:par>
                <p:cTn presetID="2" presetClass="entr" presetSubtype="8" decel="100000" fill="hold" nodeType="withEffect">
                  <p:stCondLst>
                    <p:cond delay="1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0-#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p:bldP spid="24" grpId="0" animBg="1">
        <p:tmplLst>
          <p:tmpl>
            <p:tnLst>
              <p:par>
                <p:cTn presetID="2" presetClass="entr" presetSubtype="4" decel="100000" fill="hold" nodeType="withEffect">
                  <p:stCondLst>
                    <p:cond delay="2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Lst>
      </p:bldP>
      <p:bldP spid="12" grpId="0"/>
      <p:bldP spid="11"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s and Text">
    <p:spTree>
      <p:nvGrpSpPr>
        <p:cNvPr id="1" name=""/>
        <p:cNvGrpSpPr/>
        <p:nvPr/>
      </p:nvGrpSpPr>
      <p:grpSpPr>
        <a:xfrm>
          <a:off x="0" y="0"/>
          <a:ext cx="0" cy="0"/>
          <a:chOff x="0" y="0"/>
          <a:chExt cx="0" cy="0"/>
        </a:xfrm>
      </p:grpSpPr>
      <p:sp>
        <p:nvSpPr>
          <p:cNvPr id="18" name="正方形/長方形 17"/>
          <p:cNvSpPr/>
          <p:nvPr userDrawn="1"/>
        </p:nvSpPr>
        <p:spPr>
          <a:xfrm>
            <a:off x="0" y="1778819"/>
            <a:ext cx="9144000" cy="393043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9" tIns="25600" rIns="51199" bIns="25600" rtlCol="0" anchor="ctr"/>
          <a:lstStyle/>
          <a:p>
            <a:pPr algn="ctr"/>
            <a:endParaRPr kumimoji="1" lang="ja-JP" altLang="en-US" dirty="0"/>
          </a:p>
        </p:txBody>
      </p:sp>
      <p:sp>
        <p:nvSpPr>
          <p:cNvPr id="19" name="テキスト プレースホルダー 5"/>
          <p:cNvSpPr>
            <a:spLocks noGrp="1"/>
          </p:cNvSpPr>
          <p:nvPr>
            <p:ph type="body" sz="quarter" idx="13" hasCustomPrompt="1"/>
          </p:nvPr>
        </p:nvSpPr>
        <p:spPr>
          <a:xfrm>
            <a:off x="5314649" y="3477270"/>
            <a:ext cx="3372907" cy="2051965"/>
          </a:xfrm>
          <a:noFill/>
        </p:spPr>
        <p:txBody>
          <a:bodyPr anchor="t">
            <a:noAutofit/>
          </a:bodyPr>
          <a:lstStyle>
            <a:lvl1pPr>
              <a:lnSpc>
                <a:spcPct val="120000"/>
              </a:lnSpc>
              <a:spcBef>
                <a:spcPts val="336"/>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3" name="テキスト プレースホルダー 23"/>
          <p:cNvSpPr>
            <a:spLocks noGrp="1"/>
          </p:cNvSpPr>
          <p:nvPr>
            <p:ph type="body" sz="quarter" idx="28" hasCustomPrompt="1"/>
          </p:nvPr>
        </p:nvSpPr>
        <p:spPr>
          <a:xfrm rot="21232321">
            <a:off x="69459" y="3532880"/>
            <a:ext cx="2666507" cy="1909729"/>
          </a:xfrm>
          <a:blipFill>
            <a:blip r:embed="rId2"/>
            <a:stretch>
              <a:fillRect/>
            </a:stretch>
          </a:blipFill>
        </p:spPr>
        <p:txBody>
          <a:bodyPr/>
          <a:lstStyle/>
          <a:p>
            <a:pPr lvl="0"/>
            <a:r>
              <a:rPr kumimoji="1" lang="en-US" altLang="ja-JP" dirty="0"/>
              <a:t> </a:t>
            </a:r>
            <a:endParaRPr kumimoji="1" lang="ja-JP" altLang="en-US" dirty="0"/>
          </a:p>
        </p:txBody>
      </p:sp>
      <p:sp>
        <p:nvSpPr>
          <p:cNvPr id="14" name="図プレースホルダー 8"/>
          <p:cNvSpPr>
            <a:spLocks noGrp="1"/>
          </p:cNvSpPr>
          <p:nvPr>
            <p:ph type="pic" sz="quarter" idx="29" hasCustomPrompt="1"/>
          </p:nvPr>
        </p:nvSpPr>
        <p:spPr>
          <a:xfrm rot="21232321">
            <a:off x="175938" y="3658868"/>
            <a:ext cx="2453544" cy="1657753"/>
          </a:xfrm>
        </p:spPr>
        <p:txBody>
          <a:bodyPr/>
          <a:lstStyle>
            <a:lvl1pPr>
              <a:defRPr/>
            </a:lvl1pPr>
          </a:lstStyle>
          <a:p>
            <a:r>
              <a:rPr kumimoji="1" lang="en-US" altLang="ja-JP" dirty="0"/>
              <a:t>Add an image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5" name="テキスト プレースホルダー 23"/>
          <p:cNvSpPr>
            <a:spLocks noGrp="1"/>
          </p:cNvSpPr>
          <p:nvPr>
            <p:ph type="body" sz="quarter" idx="21" hasCustomPrompt="1"/>
          </p:nvPr>
        </p:nvSpPr>
        <p:spPr>
          <a:xfrm rot="21392017">
            <a:off x="450065" y="400056"/>
            <a:ext cx="2666507" cy="1909729"/>
          </a:xfrm>
          <a:blipFill>
            <a:blip r:embed="rId2"/>
            <a:stretch>
              <a:fillRect/>
            </a:stretch>
          </a:blipFill>
        </p:spPr>
        <p:txBody>
          <a:bodyPr/>
          <a:lstStyle/>
          <a:p>
            <a:pPr lvl="0"/>
            <a:r>
              <a:rPr kumimoji="1" lang="en-US" altLang="ja-JP" dirty="0"/>
              <a:t> </a:t>
            </a:r>
            <a:endParaRPr kumimoji="1" lang="ja-JP" altLang="en-US" dirty="0"/>
          </a:p>
        </p:txBody>
      </p:sp>
      <p:sp>
        <p:nvSpPr>
          <p:cNvPr id="6" name="図プレースホルダー 8"/>
          <p:cNvSpPr>
            <a:spLocks noGrp="1"/>
          </p:cNvSpPr>
          <p:nvPr>
            <p:ph type="pic" sz="quarter" idx="20" hasCustomPrompt="1"/>
          </p:nvPr>
        </p:nvSpPr>
        <p:spPr>
          <a:xfrm rot="21392017">
            <a:off x="556545" y="526044"/>
            <a:ext cx="2453544" cy="1657753"/>
          </a:xfrm>
        </p:spPr>
        <p:txBody>
          <a:bodyPr/>
          <a:lstStyle>
            <a:lvl1pPr>
              <a:defRPr/>
            </a:lvl1pPr>
          </a:lstStyle>
          <a:p>
            <a:r>
              <a:rPr kumimoji="1" lang="en-US" altLang="ja-JP" dirty="0"/>
              <a:t>Add an image here</a:t>
            </a:r>
            <a:endParaRPr kumimoji="1" lang="ja-JP" altLang="en-US" dirty="0"/>
          </a:p>
        </p:txBody>
      </p:sp>
      <p:sp>
        <p:nvSpPr>
          <p:cNvPr id="7" name="テキスト プレースホルダー 23"/>
          <p:cNvSpPr>
            <a:spLocks noGrp="1"/>
          </p:cNvSpPr>
          <p:nvPr>
            <p:ph type="body" sz="quarter" idx="22" hasCustomPrompt="1"/>
          </p:nvPr>
        </p:nvSpPr>
        <p:spPr>
          <a:xfrm rot="586530">
            <a:off x="2302823" y="1528451"/>
            <a:ext cx="2666507" cy="1909729"/>
          </a:xfrm>
          <a:blipFill>
            <a:blip r:embed="rId2"/>
            <a:stretch>
              <a:fillRect/>
            </a:stretch>
          </a:blipFill>
        </p:spPr>
        <p:txBody>
          <a:bodyPr/>
          <a:lstStyle/>
          <a:p>
            <a:pPr lvl="0"/>
            <a:r>
              <a:rPr kumimoji="1" lang="en-US" altLang="ja-JP" dirty="0"/>
              <a:t> </a:t>
            </a:r>
            <a:endParaRPr kumimoji="1" lang="ja-JP" altLang="en-US" dirty="0"/>
          </a:p>
        </p:txBody>
      </p:sp>
      <p:sp>
        <p:nvSpPr>
          <p:cNvPr id="8" name="図プレースホルダー 8"/>
          <p:cNvSpPr>
            <a:spLocks noGrp="1"/>
          </p:cNvSpPr>
          <p:nvPr>
            <p:ph type="pic" sz="quarter" idx="23" hasCustomPrompt="1"/>
          </p:nvPr>
        </p:nvSpPr>
        <p:spPr>
          <a:xfrm rot="586530">
            <a:off x="2409302" y="1654438"/>
            <a:ext cx="2453544" cy="1657753"/>
          </a:xfrm>
        </p:spPr>
        <p:txBody>
          <a:bodyPr/>
          <a:lstStyle>
            <a:lvl1pPr>
              <a:defRPr/>
            </a:lvl1pPr>
          </a:lstStyle>
          <a:p>
            <a:r>
              <a:rPr kumimoji="1" lang="en-US" altLang="ja-JP" dirty="0"/>
              <a:t>Add an image here</a:t>
            </a:r>
            <a:endParaRPr kumimoji="1" lang="ja-JP" altLang="en-US" dirty="0"/>
          </a:p>
        </p:txBody>
      </p:sp>
      <p:sp>
        <p:nvSpPr>
          <p:cNvPr id="9" name="テキスト プレースホルダー 23"/>
          <p:cNvSpPr>
            <a:spLocks noGrp="1"/>
          </p:cNvSpPr>
          <p:nvPr>
            <p:ph type="body" sz="quarter" idx="24" hasCustomPrompt="1"/>
          </p:nvPr>
        </p:nvSpPr>
        <p:spPr>
          <a:xfrm rot="992453">
            <a:off x="932380" y="2404837"/>
            <a:ext cx="2933653" cy="2101056"/>
          </a:xfrm>
          <a:blipFill>
            <a:blip r:embed="rId2"/>
            <a:stretch>
              <a:fillRect/>
            </a:stretch>
          </a:blipFill>
        </p:spPr>
        <p:txBody>
          <a:bodyPr/>
          <a:lstStyle/>
          <a:p>
            <a:pPr lvl="0"/>
            <a:r>
              <a:rPr kumimoji="1" lang="en-US" altLang="ja-JP" dirty="0"/>
              <a:t> </a:t>
            </a:r>
            <a:endParaRPr kumimoji="1" lang="ja-JP" altLang="en-US" dirty="0"/>
          </a:p>
        </p:txBody>
      </p:sp>
      <p:sp>
        <p:nvSpPr>
          <p:cNvPr id="10" name="図プレースホルダー 8"/>
          <p:cNvSpPr>
            <a:spLocks noGrp="1"/>
          </p:cNvSpPr>
          <p:nvPr>
            <p:ph type="pic" sz="quarter" idx="25" hasCustomPrompt="1"/>
          </p:nvPr>
        </p:nvSpPr>
        <p:spPr>
          <a:xfrm rot="992453">
            <a:off x="1033781" y="2532808"/>
            <a:ext cx="2730851" cy="1845117"/>
          </a:xfrm>
        </p:spPr>
        <p:txBody>
          <a:bodyPr/>
          <a:lstStyle>
            <a:lvl1pPr>
              <a:defRPr/>
            </a:lvl1pPr>
          </a:lstStyle>
          <a:p>
            <a:r>
              <a:rPr kumimoji="1" lang="en-US" altLang="ja-JP" dirty="0"/>
              <a:t>Add an image here</a:t>
            </a:r>
            <a:endParaRPr kumimoji="1" lang="ja-JP" altLang="en-US" dirty="0"/>
          </a:p>
        </p:txBody>
      </p:sp>
      <p:sp>
        <p:nvSpPr>
          <p:cNvPr id="11" name="テキスト プレースホルダー 23"/>
          <p:cNvSpPr>
            <a:spLocks noGrp="1"/>
          </p:cNvSpPr>
          <p:nvPr>
            <p:ph type="body" sz="quarter" idx="26" hasCustomPrompt="1"/>
          </p:nvPr>
        </p:nvSpPr>
        <p:spPr>
          <a:xfrm rot="21408216">
            <a:off x="2166597" y="4181185"/>
            <a:ext cx="2933653" cy="2101056"/>
          </a:xfrm>
          <a:blipFill>
            <a:blip r:embed="rId2"/>
            <a:stretch>
              <a:fillRect/>
            </a:stretch>
          </a:blipFill>
        </p:spPr>
        <p:txBody>
          <a:bodyPr/>
          <a:lstStyle/>
          <a:p>
            <a:pPr lvl="0"/>
            <a:r>
              <a:rPr kumimoji="1" lang="en-US" altLang="ja-JP" dirty="0"/>
              <a:t> </a:t>
            </a:r>
            <a:endParaRPr kumimoji="1" lang="ja-JP" altLang="en-US" dirty="0"/>
          </a:p>
        </p:txBody>
      </p:sp>
      <p:sp>
        <p:nvSpPr>
          <p:cNvPr id="12" name="図プレースホルダー 8"/>
          <p:cNvSpPr>
            <a:spLocks noGrp="1"/>
          </p:cNvSpPr>
          <p:nvPr>
            <p:ph type="pic" sz="quarter" idx="27" hasCustomPrompt="1"/>
          </p:nvPr>
        </p:nvSpPr>
        <p:spPr>
          <a:xfrm rot="21408216">
            <a:off x="2267996" y="4309156"/>
            <a:ext cx="2730851" cy="1845117"/>
          </a:xfrm>
        </p:spPr>
        <p:txBody>
          <a:bodyPr/>
          <a:lstStyle>
            <a:lvl1pPr>
              <a:defRPr/>
            </a:lvl1pPr>
          </a:lstStyle>
          <a:p>
            <a:r>
              <a:rPr kumimoji="1" lang="en-US" altLang="ja-JP" dirty="0"/>
              <a:t>Add an image here</a:t>
            </a:r>
            <a:endParaRPr kumimoji="1" lang="ja-JP" altLang="en-US" dirty="0"/>
          </a:p>
        </p:txBody>
      </p:sp>
      <p:pic>
        <p:nvPicPr>
          <p:cNvPr id="15" name="図 14"/>
          <p:cNvPicPr>
            <a:picLocks noChangeAspect="1"/>
          </p:cNvPicPr>
          <p:nvPr userDrawn="1"/>
        </p:nvPicPr>
        <p:blipFill rotWithShape="1">
          <a:blip r:embed="rId3">
            <a:extLst>
              <a:ext uri="{28A0092B-C50C-407E-A947-70E740481C1C}">
                <a14:useLocalDpi xmlns:a14="http://schemas.microsoft.com/office/drawing/2010/main" val="0"/>
              </a:ext>
            </a:extLst>
          </a:blip>
          <a:srcRect r="17886"/>
          <a:stretch/>
        </p:blipFill>
        <p:spPr>
          <a:xfrm>
            <a:off x="3783184" y="193930"/>
            <a:ext cx="5360816" cy="1340953"/>
          </a:xfrm>
          <a:prstGeom prst="rect">
            <a:avLst/>
          </a:prstGeom>
        </p:spPr>
      </p:pic>
      <p:sp>
        <p:nvSpPr>
          <p:cNvPr id="16" name="タイトル 1"/>
          <p:cNvSpPr>
            <a:spLocks noGrp="1"/>
          </p:cNvSpPr>
          <p:nvPr>
            <p:ph type="title" hasCustomPrompt="1"/>
          </p:nvPr>
        </p:nvSpPr>
        <p:spPr>
          <a:xfrm rot="21420000">
            <a:off x="3959198" y="643359"/>
            <a:ext cx="5049407" cy="571065"/>
          </a:xfrm>
          <a:prstGeom prst="rect">
            <a:avLst/>
          </a:prstGeom>
        </p:spPr>
        <p:txBody>
          <a:bodyPr lIns="51199" tIns="25600" rIns="51199" bIns="25600" anchor="b"/>
          <a:lstStyle>
            <a:lvl1pPr>
              <a:defRPr spc="560" baseline="0">
                <a:solidFill>
                  <a:schemeClr val="tx1"/>
                </a:solidFill>
                <a:effectLst/>
              </a:defRPr>
            </a:lvl1pPr>
          </a:lstStyle>
          <a:p>
            <a:r>
              <a:rPr kumimoji="1" lang="en-US" altLang="ja-JP" dirty="0"/>
              <a:t>TITLE GOES HERE</a:t>
            </a:r>
            <a:endParaRPr kumimoji="1" lang="ja-JP" altLang="en-US" dirty="0"/>
          </a:p>
        </p:txBody>
      </p:sp>
      <p:sp>
        <p:nvSpPr>
          <p:cNvPr id="20" name="テキスト プレースホルダー 5"/>
          <p:cNvSpPr>
            <a:spLocks noGrp="1"/>
          </p:cNvSpPr>
          <p:nvPr>
            <p:ph type="body" sz="quarter" idx="30" hasCustomPrompt="1"/>
          </p:nvPr>
        </p:nvSpPr>
        <p:spPr>
          <a:xfrm>
            <a:off x="5317410" y="1838825"/>
            <a:ext cx="3372907" cy="1589807"/>
          </a:xfrm>
          <a:noFill/>
        </p:spPr>
        <p:txBody>
          <a:bodyPr anchor="b">
            <a:noAutofit/>
          </a:bodyPr>
          <a:lstStyle>
            <a:lvl1pPr>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362334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9"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1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1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par>
                                <p:cTn id="21" presetID="2" presetClass="entr" presetSubtype="8" decel="100000" fill="hold" grpId="0" nodeType="withEffect">
                                  <p:stCondLst>
                                    <p:cond delay="2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12" decel="100000" fill="hold" grpId="0" nodeType="withEffect">
                                  <p:stCondLst>
                                    <p:cond delay="3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12" decel="100000" fill="hold" grpId="0" nodeType="withEffect">
                                  <p:stCondLst>
                                    <p:cond delay="30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6" decel="100000" fill="hold" grpId="0" nodeType="withEffect">
                                  <p:stCondLst>
                                    <p:cond delay="40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6" decel="100000" fill="hold" grpId="0" nodeType="withEffect">
                                  <p:stCondLst>
                                    <p:cond delay="40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1+#ppt_w/2"/>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par>
                          <p:cTn id="45" fill="hold">
                            <p:stCondLst>
                              <p:cond delay="900"/>
                            </p:stCondLst>
                            <p:childTnLst>
                              <p:par>
                                <p:cTn id="46" presetID="2" presetClass="entr" presetSubtype="2" decel="100000" fill="hold" grpId="0" nodeType="afterEffect">
                                  <p:stCondLst>
                                    <p:cond delay="25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1+#ppt_w/2"/>
                                          </p:val>
                                        </p:tav>
                                        <p:tav tm="100000">
                                          <p:val>
                                            <p:strVal val="#ppt_x"/>
                                          </p:val>
                                        </p:tav>
                                      </p:tavLst>
                                    </p:anim>
                                    <p:anim calcmode="lin" valueType="num">
                                      <p:cBhvr additive="base">
                                        <p:cTn id="49" dur="500" fill="hold"/>
                                        <p:tgtEl>
                                          <p:spTgt spid="16"/>
                                        </p:tgtEl>
                                        <p:attrNameLst>
                                          <p:attrName>ppt_y</p:attrName>
                                        </p:attrNameLst>
                                      </p:cBhvr>
                                      <p:tavLst>
                                        <p:tav tm="0">
                                          <p:val>
                                            <p:strVal val="#ppt_y"/>
                                          </p:val>
                                        </p:tav>
                                        <p:tav tm="100000">
                                          <p:val>
                                            <p:strVal val="#ppt_y"/>
                                          </p:val>
                                        </p:tav>
                                      </p:tavLst>
                                    </p:anim>
                                  </p:childTnLst>
                                </p:cTn>
                              </p:par>
                              <p:par>
                                <p:cTn id="50" presetID="2" presetClass="entr" presetSubtype="2" decel="100000" fill="hold" nodeType="withEffect">
                                  <p:stCondLst>
                                    <p:cond delay="25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1+#ppt_w/2"/>
                                          </p:val>
                                        </p:tav>
                                        <p:tav tm="100000">
                                          <p:val>
                                            <p:strVal val="#ppt_x"/>
                                          </p:val>
                                        </p:tav>
                                      </p:tavLst>
                                    </p:anim>
                                    <p:anim calcmode="lin" valueType="num">
                                      <p:cBhvr additive="base">
                                        <p:cTn id="53" dur="500" fill="hold"/>
                                        <p:tgtEl>
                                          <p:spTgt spid="15"/>
                                        </p:tgtEl>
                                        <p:attrNameLst>
                                          <p:attrName>ppt_y</p:attrName>
                                        </p:attrNameLst>
                                      </p:cBhvr>
                                      <p:tavLst>
                                        <p:tav tm="0">
                                          <p:val>
                                            <p:strVal val="#ppt_y"/>
                                          </p:val>
                                        </p:tav>
                                        <p:tav tm="100000">
                                          <p:val>
                                            <p:strVal val="#ppt_y"/>
                                          </p:val>
                                        </p:tav>
                                      </p:tavLst>
                                    </p:anim>
                                  </p:childTnLst>
                                </p:cTn>
                              </p:par>
                            </p:childTnLst>
                          </p:cTn>
                        </p:par>
                        <p:par>
                          <p:cTn id="54" fill="hold">
                            <p:stCondLst>
                              <p:cond delay="1650"/>
                            </p:stCondLst>
                            <p:childTnLst>
                              <p:par>
                                <p:cTn id="55" presetID="16" presetClass="entr" presetSubtype="37"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outVertical)">
                                      <p:cBhvr>
                                        <p:cTn id="57" dur="500"/>
                                        <p:tgtEl>
                                          <p:spTgt spid="18"/>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0">
                                            <p:txEl>
                                              <p:pRg st="0" end="0"/>
                                            </p:txEl>
                                          </p:spTgt>
                                        </p:tgtEl>
                                        <p:attrNameLst>
                                          <p:attrName>style.visibility</p:attrName>
                                        </p:attrNameLst>
                                      </p:cBhvr>
                                      <p:to>
                                        <p:strVal val="visible"/>
                                      </p:to>
                                    </p:set>
                                    <p:animEffect transition="in" filter="wipe(left)">
                                      <p:cBhvr>
                                        <p:cTn id="60" dur="500"/>
                                        <p:tgtEl>
                                          <p:spTgt spid="20">
                                            <p:txEl>
                                              <p:pRg st="0" end="0"/>
                                            </p:txEl>
                                          </p:spTgt>
                                        </p:tgtEl>
                                      </p:cBhvr>
                                    </p:animEffect>
                                  </p:childTnLst>
                                </p:cTn>
                              </p:par>
                              <p:par>
                                <p:cTn id="61" presetID="22" presetClass="entr" presetSubtype="8" fill="hold" grpId="0" nodeType="withEffect">
                                  <p:stCondLst>
                                    <p:cond delay="500"/>
                                  </p:stCondLst>
                                  <p:childTnLst>
                                    <p:set>
                                      <p:cBhvr>
                                        <p:cTn id="62" dur="1" fill="hold">
                                          <p:stCondLst>
                                            <p:cond delay="0"/>
                                          </p:stCondLst>
                                        </p:cTn>
                                        <p:tgtEl>
                                          <p:spTgt spid="19">
                                            <p:txEl>
                                              <p:pRg st="0" end="0"/>
                                            </p:txEl>
                                          </p:spTgt>
                                        </p:tgtEl>
                                        <p:attrNameLst>
                                          <p:attrName>style.visibility</p:attrName>
                                        </p:attrNameLst>
                                      </p:cBhvr>
                                      <p:to>
                                        <p:strVal val="visible"/>
                                      </p:to>
                                    </p:set>
                                    <p:animEffect transition="in" filter="wipe(left)">
                                      <p:cBhvr>
                                        <p:cTn id="6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build="p">
        <p:tmplLst>
          <p:tmpl lvl="1">
            <p:tnLst>
              <p:par>
                <p:cTn presetID="22" presetClass="entr" presetSubtype="8"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13" grpId="0" animBg="1">
        <p:tmplLst>
          <p:tmpl>
            <p:tnLst>
              <p:par>
                <p:cTn presetID="2" presetClass="entr" presetSubtype="12"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p:bldP spid="5" grpId="0" animBg="1">
        <p:tmplLst>
          <p:tmpl>
            <p:tnLst>
              <p:par>
                <p:cTn presetID="2" presetClass="entr" presetSubtype="9" decel="10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0-#ppt_h/2"/>
                          </p:val>
                        </p:tav>
                        <p:tav tm="100000">
                          <p:val>
                            <p:strVal val="#ppt_y"/>
                          </p:val>
                        </p:tav>
                      </p:tavLst>
                    </p:anim>
                  </p:childTnLst>
                </p:cTn>
              </p:par>
            </p:tnLst>
          </p:tmpl>
        </p:tmplLst>
      </p:bldP>
      <p:bldP spid="6" grpId="0"/>
      <p:bldP spid="7" grpId="0" animBg="1">
        <p:tmplLst>
          <p:tmpl>
            <p:tnLst>
              <p:par>
                <p:cTn presetID="2" presetClass="entr" presetSubtype="3" decel="10000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0-#ppt_h/2"/>
                          </p:val>
                        </p:tav>
                        <p:tav tm="100000">
                          <p:val>
                            <p:strVal val="#ppt_y"/>
                          </p:val>
                        </p:tav>
                      </p:tavLst>
                    </p:anim>
                  </p:childTnLst>
                </p:cTn>
              </p:par>
            </p:tnLst>
          </p:tmpl>
        </p:tmplLst>
      </p:bldP>
      <p:bldP spid="8" grpId="0"/>
      <p:bldP spid="9" grpId="0" animBg="1">
        <p:tmplLst>
          <p:tmpl>
            <p:tnLst>
              <p:par>
                <p:cTn presetID="2" presetClass="entr" presetSubtype="8" decel="10000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p:bldP spid="11" grpId="0" animBg="1">
        <p:tmplLst>
          <p:tmpl>
            <p:tnLst>
              <p:par>
                <p:cTn presetID="2" presetClass="entr" presetSubtype="6" decel="100000" fill="hold" nodeType="withEffect">
                  <p:stCondLst>
                    <p:cond delay="4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p:bldP spid="16" grpId="0"/>
      <p:bldP spid="20" grpId="0" build="p">
        <p:tmplLst>
          <p:tmpl lvl="1">
            <p:tnLst>
              <p:par>
                <p:cTn presetID="22" presetClass="entr" presetSubtype="8"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s and Text 2">
    <p:spTree>
      <p:nvGrpSpPr>
        <p:cNvPr id="1" name=""/>
        <p:cNvGrpSpPr/>
        <p:nvPr/>
      </p:nvGrpSpPr>
      <p:grpSpPr>
        <a:xfrm>
          <a:off x="0" y="0"/>
          <a:ext cx="0" cy="0"/>
          <a:chOff x="0" y="0"/>
          <a:chExt cx="0" cy="0"/>
        </a:xfrm>
      </p:grpSpPr>
      <p:sp>
        <p:nvSpPr>
          <p:cNvPr id="7" name="正方形/長方形 6"/>
          <p:cNvSpPr/>
          <p:nvPr userDrawn="1"/>
        </p:nvSpPr>
        <p:spPr>
          <a:xfrm>
            <a:off x="0" y="4387993"/>
            <a:ext cx="9144000" cy="197806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9" tIns="25600" rIns="51199" bIns="25600" rtlCol="0" anchor="ctr"/>
          <a:lstStyle/>
          <a:p>
            <a:pPr algn="ctr"/>
            <a:endParaRPr kumimoji="1" lang="ja-JP" altLang="en-US" dirty="0"/>
          </a:p>
        </p:txBody>
      </p:sp>
      <p:sp>
        <p:nvSpPr>
          <p:cNvPr id="16" name="テキスト プレースホルダー 23"/>
          <p:cNvSpPr>
            <a:spLocks noGrp="1"/>
          </p:cNvSpPr>
          <p:nvPr>
            <p:ph type="body" sz="quarter" idx="26" hasCustomPrompt="1"/>
          </p:nvPr>
        </p:nvSpPr>
        <p:spPr>
          <a:xfrm rot="21408216">
            <a:off x="5780147" y="206237"/>
            <a:ext cx="3178513" cy="2276423"/>
          </a:xfrm>
          <a:blipFill>
            <a:blip r:embed="rId2"/>
            <a:stretch>
              <a:fillRect/>
            </a:stretch>
          </a:blipFill>
        </p:spPr>
        <p:txBody>
          <a:bodyPr/>
          <a:lstStyle/>
          <a:p>
            <a:pPr lvl="0"/>
            <a:r>
              <a:rPr kumimoji="1" lang="en-US" altLang="ja-JP" dirty="0"/>
              <a:t> </a:t>
            </a:r>
            <a:endParaRPr kumimoji="1" lang="ja-JP" altLang="en-US" dirty="0"/>
          </a:p>
        </p:txBody>
      </p:sp>
      <p:sp>
        <p:nvSpPr>
          <p:cNvPr id="17" name="図プレースホルダー 8"/>
          <p:cNvSpPr>
            <a:spLocks noGrp="1"/>
          </p:cNvSpPr>
          <p:nvPr>
            <p:ph type="pic" sz="quarter" idx="27" hasCustomPrompt="1"/>
          </p:nvPr>
        </p:nvSpPr>
        <p:spPr>
          <a:xfrm rot="21408216">
            <a:off x="5890010" y="344886"/>
            <a:ext cx="2958784" cy="1999122"/>
          </a:xfrm>
        </p:spPr>
        <p:txBody>
          <a:bodyPr/>
          <a:lstStyle>
            <a:lvl1pPr>
              <a:defRPr/>
            </a:lvl1pPr>
          </a:lstStyle>
          <a:p>
            <a:r>
              <a:rPr kumimoji="1" lang="en-US" altLang="ja-JP" dirty="0"/>
              <a:t>Add an image here</a:t>
            </a:r>
            <a:endParaRPr kumimoji="1" lang="ja-JP" altLang="en-US" dirty="0"/>
          </a:p>
        </p:txBody>
      </p:sp>
      <p:sp>
        <p:nvSpPr>
          <p:cNvPr id="2" name="タイトル 1"/>
          <p:cNvSpPr>
            <a:spLocks noGrp="1"/>
          </p:cNvSpPr>
          <p:nvPr>
            <p:ph type="title" hasCustomPrompt="1"/>
          </p:nvPr>
        </p:nvSpPr>
        <p:spPr>
          <a:xfrm>
            <a:off x="456845" y="4579528"/>
            <a:ext cx="8229521" cy="955605"/>
          </a:xfrm>
          <a:prstGeom prst="rect">
            <a:avLst/>
          </a:prstGeom>
        </p:spPr>
        <p:txBody>
          <a:bodyPr lIns="51199" tIns="25600" rIns="51199" bIns="25600" anchor="ctr"/>
          <a:lstStyle>
            <a:lvl1pPr algn="ctr">
              <a:defRPr sz="4900" spc="560" baseline="0">
                <a:effectLst>
                  <a:outerShdw blurRad="50800" dist="25400" dir="2700000" algn="tl" rotWithShape="0">
                    <a:schemeClr val="tx1">
                      <a:alpha val="75000"/>
                    </a:schemeClr>
                  </a:outerShdw>
                </a:effectLst>
              </a:defRPr>
            </a:lvl1pPr>
          </a:lstStyle>
          <a:p>
            <a:r>
              <a:rPr kumimoji="1" lang="en-US" altLang="ja-JP" dirty="0"/>
              <a:t>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6" name="テキスト プレースホルダー 5"/>
          <p:cNvSpPr>
            <a:spLocks noGrp="1"/>
          </p:cNvSpPr>
          <p:nvPr>
            <p:ph type="body" sz="quarter" idx="13" hasCustomPrompt="1"/>
          </p:nvPr>
        </p:nvSpPr>
        <p:spPr>
          <a:xfrm>
            <a:off x="723738" y="5402225"/>
            <a:ext cx="7963816" cy="757547"/>
          </a:xfrm>
          <a:noFill/>
        </p:spPr>
        <p:txBody>
          <a:bodyPr anchor="ctr">
            <a:noAutofit/>
          </a:bodyPr>
          <a:lstStyle>
            <a:lvl1pPr algn="ctr">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8" name="テキスト プレースホルダー 23"/>
          <p:cNvSpPr>
            <a:spLocks noGrp="1"/>
          </p:cNvSpPr>
          <p:nvPr>
            <p:ph type="body" sz="quarter" idx="28" hasCustomPrompt="1"/>
          </p:nvPr>
        </p:nvSpPr>
        <p:spPr>
          <a:xfrm rot="21232321">
            <a:off x="4981041" y="1948102"/>
            <a:ext cx="3320251" cy="2377935"/>
          </a:xfrm>
          <a:blipFill>
            <a:blip r:embed="rId2"/>
            <a:stretch>
              <a:fillRect/>
            </a:stretch>
          </a:blipFill>
        </p:spPr>
        <p:txBody>
          <a:bodyPr/>
          <a:lstStyle/>
          <a:p>
            <a:pPr lvl="0"/>
            <a:r>
              <a:rPr kumimoji="1" lang="en-US" altLang="ja-JP" dirty="0"/>
              <a:t> </a:t>
            </a:r>
            <a:endParaRPr kumimoji="1" lang="ja-JP" altLang="en-US" dirty="0"/>
          </a:p>
        </p:txBody>
      </p:sp>
      <p:sp>
        <p:nvSpPr>
          <p:cNvPr id="9" name="図プレースホルダー 8"/>
          <p:cNvSpPr>
            <a:spLocks noGrp="1"/>
          </p:cNvSpPr>
          <p:nvPr>
            <p:ph type="pic" sz="quarter" idx="29" hasCustomPrompt="1"/>
          </p:nvPr>
        </p:nvSpPr>
        <p:spPr>
          <a:xfrm rot="21232321">
            <a:off x="5093425" y="2097587"/>
            <a:ext cx="3095487" cy="2078967"/>
          </a:xfrm>
        </p:spPr>
        <p:txBody>
          <a:bodyPr/>
          <a:lstStyle>
            <a:lvl1pPr>
              <a:defRPr/>
            </a:lvl1pPr>
          </a:lstStyle>
          <a:p>
            <a:r>
              <a:rPr kumimoji="1" lang="en-US" altLang="ja-JP" dirty="0"/>
              <a:t>Add an image here</a:t>
            </a:r>
            <a:endParaRPr kumimoji="1" lang="ja-JP" altLang="en-US" dirty="0"/>
          </a:p>
        </p:txBody>
      </p:sp>
      <p:sp>
        <p:nvSpPr>
          <p:cNvPr id="10" name="テキスト プレースホルダー 23"/>
          <p:cNvSpPr>
            <a:spLocks noGrp="1"/>
          </p:cNvSpPr>
          <p:nvPr>
            <p:ph type="body" sz="quarter" idx="21" hasCustomPrompt="1"/>
          </p:nvPr>
        </p:nvSpPr>
        <p:spPr>
          <a:xfrm rot="21392017">
            <a:off x="44007" y="345992"/>
            <a:ext cx="2762360" cy="1978378"/>
          </a:xfrm>
          <a:blipFill>
            <a:blip r:embed="rId2"/>
            <a:stretch>
              <a:fillRect/>
            </a:stretch>
          </a:blipFill>
        </p:spPr>
        <p:txBody>
          <a:bodyPr/>
          <a:lstStyle/>
          <a:p>
            <a:pPr lvl="0"/>
            <a:r>
              <a:rPr kumimoji="1" lang="en-US" altLang="ja-JP" dirty="0"/>
              <a:t> </a:t>
            </a:r>
            <a:endParaRPr kumimoji="1" lang="ja-JP" altLang="en-US" dirty="0"/>
          </a:p>
        </p:txBody>
      </p:sp>
      <p:sp>
        <p:nvSpPr>
          <p:cNvPr id="11" name="図プレースホルダー 8"/>
          <p:cNvSpPr>
            <a:spLocks noGrp="1"/>
          </p:cNvSpPr>
          <p:nvPr>
            <p:ph type="pic" sz="quarter" idx="20" hasCustomPrompt="1"/>
          </p:nvPr>
        </p:nvSpPr>
        <p:spPr>
          <a:xfrm rot="21392017">
            <a:off x="154316" y="476511"/>
            <a:ext cx="2541742" cy="1717345"/>
          </a:xfrm>
        </p:spPr>
        <p:txBody>
          <a:bodyPr/>
          <a:lstStyle>
            <a:lvl1pPr>
              <a:defRPr/>
            </a:lvl1pPr>
          </a:lstStyle>
          <a:p>
            <a:r>
              <a:rPr kumimoji="1" lang="en-US" altLang="ja-JP" dirty="0"/>
              <a:t>Add an image here</a:t>
            </a:r>
            <a:endParaRPr kumimoji="1" lang="ja-JP" altLang="en-US" dirty="0"/>
          </a:p>
        </p:txBody>
      </p:sp>
      <p:sp>
        <p:nvSpPr>
          <p:cNvPr id="12" name="テキスト プレースホルダー 23"/>
          <p:cNvSpPr>
            <a:spLocks noGrp="1"/>
          </p:cNvSpPr>
          <p:nvPr>
            <p:ph type="body" sz="quarter" idx="22" hasCustomPrompt="1"/>
          </p:nvPr>
        </p:nvSpPr>
        <p:spPr>
          <a:xfrm rot="586530">
            <a:off x="822240" y="1750809"/>
            <a:ext cx="3358702" cy="2405473"/>
          </a:xfrm>
          <a:blipFill>
            <a:blip r:embed="rId2"/>
            <a:stretch>
              <a:fillRect/>
            </a:stretch>
          </a:blipFill>
        </p:spPr>
        <p:txBody>
          <a:bodyPr/>
          <a:lstStyle/>
          <a:p>
            <a:pPr lvl="0"/>
            <a:r>
              <a:rPr kumimoji="1" lang="en-US" altLang="ja-JP" dirty="0"/>
              <a:t> </a:t>
            </a:r>
            <a:endParaRPr kumimoji="1" lang="ja-JP" altLang="en-US" dirty="0"/>
          </a:p>
        </p:txBody>
      </p:sp>
      <p:sp>
        <p:nvSpPr>
          <p:cNvPr id="13" name="図プレースホルダー 8"/>
          <p:cNvSpPr>
            <a:spLocks noGrp="1"/>
          </p:cNvSpPr>
          <p:nvPr>
            <p:ph type="pic" sz="quarter" idx="23" hasCustomPrompt="1"/>
          </p:nvPr>
        </p:nvSpPr>
        <p:spPr>
          <a:xfrm rot="586530">
            <a:off x="929519" y="1885984"/>
            <a:ext cx="3144142" cy="2135123"/>
          </a:xfrm>
        </p:spPr>
        <p:txBody>
          <a:bodyPr/>
          <a:lstStyle>
            <a:lvl1pPr>
              <a:defRPr/>
            </a:lvl1pPr>
          </a:lstStyle>
          <a:p>
            <a:r>
              <a:rPr kumimoji="1" lang="en-US" altLang="ja-JP" dirty="0"/>
              <a:t>Add an image here</a:t>
            </a:r>
            <a:endParaRPr kumimoji="1" lang="ja-JP" altLang="en-US" dirty="0"/>
          </a:p>
        </p:txBody>
      </p:sp>
      <p:sp>
        <p:nvSpPr>
          <p:cNvPr id="14" name="テキスト プレースホルダー 23"/>
          <p:cNvSpPr>
            <a:spLocks noGrp="1"/>
          </p:cNvSpPr>
          <p:nvPr>
            <p:ph type="body" sz="quarter" idx="24" hasCustomPrompt="1"/>
          </p:nvPr>
        </p:nvSpPr>
        <p:spPr>
          <a:xfrm rot="465092">
            <a:off x="2566559" y="430810"/>
            <a:ext cx="3516671" cy="2518609"/>
          </a:xfrm>
          <a:blipFill>
            <a:blip r:embed="rId2"/>
            <a:stretch>
              <a:fillRect/>
            </a:stretch>
          </a:blipFill>
        </p:spPr>
        <p:txBody>
          <a:bodyPr/>
          <a:lstStyle/>
          <a:p>
            <a:pPr lvl="0"/>
            <a:r>
              <a:rPr kumimoji="1" lang="en-US" altLang="ja-JP" dirty="0"/>
              <a:t> </a:t>
            </a:r>
            <a:endParaRPr kumimoji="1" lang="ja-JP" altLang="en-US" dirty="0"/>
          </a:p>
        </p:txBody>
      </p:sp>
      <p:sp>
        <p:nvSpPr>
          <p:cNvPr id="15" name="図プレースホルダー 8"/>
          <p:cNvSpPr>
            <a:spLocks noGrp="1"/>
          </p:cNvSpPr>
          <p:nvPr>
            <p:ph type="pic" sz="quarter" idx="25" hasCustomPrompt="1"/>
          </p:nvPr>
        </p:nvSpPr>
        <p:spPr>
          <a:xfrm rot="465092">
            <a:off x="2677266" y="576882"/>
            <a:ext cx="3295257" cy="2226463"/>
          </a:xfrm>
        </p:spPr>
        <p:txBody>
          <a:bodyPr/>
          <a:lstStyle>
            <a:lvl1pPr>
              <a:defRPr/>
            </a:lvl1pPr>
          </a:lstStyle>
          <a:p>
            <a:r>
              <a:rPr kumimoji="1" lang="en-US" altLang="ja-JP" dirty="0"/>
              <a:t>Add an image here</a:t>
            </a:r>
            <a:endParaRPr kumimoji="1" lang="ja-JP" altLang="en-US" dirty="0"/>
          </a:p>
        </p:txBody>
      </p:sp>
    </p:spTree>
    <p:extLst>
      <p:ext uri="{BB962C8B-B14F-4D97-AF65-F5344CB8AC3E}">
        <p14:creationId xmlns:p14="http://schemas.microsoft.com/office/powerpoint/2010/main" val="114741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9" decel="10000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9" decel="100000" fill="hold" grpId="0" nodeType="withEffect">
                                  <p:stCondLst>
                                    <p:cond delay="2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6" decel="100000" fill="hold" grpId="0" nodeType="withEffect">
                                  <p:stCondLst>
                                    <p:cond delay="5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6" decel="100000" fill="hold" grpId="0" nodeType="withEffect">
                                  <p:stCondLst>
                                    <p:cond delay="5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3" decel="100000" fill="hold" grpId="0" nodeType="withEffect">
                                  <p:stCondLst>
                                    <p:cond delay="75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0-#ppt_h/2"/>
                                          </p:val>
                                        </p:tav>
                                        <p:tav tm="100000">
                                          <p:val>
                                            <p:strVal val="#ppt_y"/>
                                          </p:val>
                                        </p:tav>
                                      </p:tavLst>
                                    </p:anim>
                                  </p:childTnLst>
                                </p:cTn>
                              </p:par>
                              <p:par>
                                <p:cTn id="33" presetID="2" presetClass="entr" presetSubtype="3" decel="100000" fill="hold" grpId="0" nodeType="withEffect">
                                  <p:stCondLst>
                                    <p:cond delay="75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1+#ppt_w/2"/>
                                          </p:val>
                                        </p:tav>
                                        <p:tav tm="100000">
                                          <p:val>
                                            <p:strVal val="#ppt_x"/>
                                          </p:val>
                                        </p:tav>
                                      </p:tavLst>
                                    </p:anim>
                                    <p:anim calcmode="lin" valueType="num">
                                      <p:cBhvr additive="base">
                                        <p:cTn id="36" dur="500" fill="hold"/>
                                        <p:tgtEl>
                                          <p:spTgt spid="9"/>
                                        </p:tgtEl>
                                        <p:attrNameLst>
                                          <p:attrName>ppt_y</p:attrName>
                                        </p:attrNameLst>
                                      </p:cBhvr>
                                      <p:tavLst>
                                        <p:tav tm="0">
                                          <p:val>
                                            <p:strVal val="0-#ppt_h/2"/>
                                          </p:val>
                                        </p:tav>
                                        <p:tav tm="100000">
                                          <p:val>
                                            <p:strVal val="#ppt_y"/>
                                          </p:val>
                                        </p:tav>
                                      </p:tavLst>
                                    </p:anim>
                                  </p:childTnLst>
                                </p:cTn>
                              </p:par>
                              <p:par>
                                <p:cTn id="37" presetID="2" presetClass="entr" presetSubtype="12" decel="100000" fill="hold" grpId="0" nodeType="withEffect">
                                  <p:stCondLst>
                                    <p:cond delay="100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12" decel="100000" fill="hold" grpId="0"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par>
                          <p:cTn id="45" fill="hold">
                            <p:stCondLst>
                              <p:cond delay="1500"/>
                            </p:stCondLst>
                            <p:childTnLst>
                              <p:par>
                                <p:cTn id="46" presetID="16" presetClass="entr" presetSubtype="37" fill="hold" grpId="0" nodeType="afterEffect">
                                  <p:stCondLst>
                                    <p:cond delay="500"/>
                                  </p:stCondLst>
                                  <p:childTnLst>
                                    <p:set>
                                      <p:cBhvr>
                                        <p:cTn id="47" dur="1" fill="hold">
                                          <p:stCondLst>
                                            <p:cond delay="0"/>
                                          </p:stCondLst>
                                        </p:cTn>
                                        <p:tgtEl>
                                          <p:spTgt spid="7"/>
                                        </p:tgtEl>
                                        <p:attrNameLst>
                                          <p:attrName>style.visibility</p:attrName>
                                        </p:attrNameLst>
                                      </p:cBhvr>
                                      <p:to>
                                        <p:strVal val="visible"/>
                                      </p:to>
                                    </p:set>
                                    <p:animEffect transition="in" filter="barn(outVertical)">
                                      <p:cBhvr>
                                        <p:cTn id="48" dur="500"/>
                                        <p:tgtEl>
                                          <p:spTgt spid="7"/>
                                        </p:tgtEl>
                                      </p:cBhvr>
                                    </p:animEffect>
                                  </p:childTnLst>
                                </p:cTn>
                              </p:par>
                            </p:childTnLst>
                          </p:cTn>
                        </p:par>
                        <p:par>
                          <p:cTn id="49" fill="hold">
                            <p:stCondLst>
                              <p:cond delay="2500"/>
                            </p:stCondLst>
                            <p:childTnLst>
                              <p:par>
                                <p:cTn id="50" presetID="22" presetClass="entr" presetSubtype="8"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left)">
                                      <p:cBhvr>
                                        <p:cTn id="52" dur="500"/>
                                        <p:tgtEl>
                                          <p:spTgt spid="2"/>
                                        </p:tgtEl>
                                      </p:cBhvr>
                                    </p:animEffect>
                                  </p:childTnLst>
                                </p:cTn>
                              </p:par>
                            </p:childTnLst>
                          </p:cTn>
                        </p:par>
                        <p:par>
                          <p:cTn id="53" fill="hold">
                            <p:stCondLst>
                              <p:cond delay="3000"/>
                            </p:stCondLst>
                            <p:childTnLst>
                              <p:par>
                                <p:cTn id="54" presetID="22" presetClass="entr" presetSubtype="8"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left)">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tmplLst>
          <p:tmpl>
            <p:tnLst>
              <p:par>
                <p:cTn presetID="2" presetClass="entr" presetSubtype="12" decel="100000" fill="hold" nodeType="withEffect">
                  <p:stCondLst>
                    <p:cond delay="10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p:bldP spid="2" grpId="0"/>
      <p:bldP spid="6" grpId="0">
        <p:tmplLst>
          <p:tmpl>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8" grpId="0" animBg="1">
        <p:tmplLst>
          <p:tmpl>
            <p:tnLst>
              <p:par>
                <p:cTn presetID="2" presetClass="entr" presetSubtype="3" decel="10000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P spid="9" grpId="0"/>
      <p:bldP spid="10" grpId="0" animBg="1">
        <p:tmplLst>
          <p:tmpl>
            <p:tnLst>
              <p:par>
                <p:cTn presetID="2" presetClass="entr" presetSubtype="3"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0-#ppt_h/2"/>
                          </p:val>
                        </p:tav>
                        <p:tav tm="100000">
                          <p:val>
                            <p:strVal val="#ppt_y"/>
                          </p:val>
                        </p:tav>
                      </p:tavLst>
                    </p:anim>
                  </p:childTnLst>
                </p:cTn>
              </p:par>
            </p:tnLst>
          </p:tmpl>
        </p:tmplLst>
      </p:bldP>
      <p:bldP spid="11" grpId="0"/>
      <p:bldP spid="12" grpId="0" animBg="1">
        <p:tmplLst>
          <p:tmpl>
            <p:tnLst>
              <p:par>
                <p:cTn presetID="2" presetClass="entr" presetSubtype="9" decel="10000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0-#ppt_h/2"/>
                          </p:val>
                        </p:tav>
                        <p:tav tm="100000">
                          <p:val>
                            <p:strVal val="#ppt_y"/>
                          </p:val>
                        </p:tav>
                      </p:tavLst>
                    </p:anim>
                  </p:childTnLst>
                </p:cTn>
              </p:par>
            </p:tnLst>
          </p:tmpl>
        </p:tmplLst>
      </p:bldP>
      <p:bldP spid="13" grpId="0"/>
      <p:bldP spid="14" grpId="0" animBg="1">
        <p:tmplLst>
          <p:tmpl>
            <p:tnLst>
              <p:par>
                <p:cTn presetID="2" presetClass="entr" presetSubtype="6" decel="10000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Mobile">
    <p:spTree>
      <p:nvGrpSpPr>
        <p:cNvPr id="1" name=""/>
        <p:cNvGrpSpPr/>
        <p:nvPr/>
      </p:nvGrpSpPr>
      <p:grpSpPr>
        <a:xfrm>
          <a:off x="0" y="0"/>
          <a:ext cx="0" cy="0"/>
          <a:chOff x="0" y="0"/>
          <a:chExt cx="0" cy="0"/>
        </a:xfrm>
      </p:grpSpPr>
      <p:sp>
        <p:nvSpPr>
          <p:cNvPr id="14" name="正方形/長方形 13"/>
          <p:cNvSpPr/>
          <p:nvPr userDrawn="1"/>
        </p:nvSpPr>
        <p:spPr>
          <a:xfrm>
            <a:off x="0" y="3158970"/>
            <a:ext cx="9144000" cy="23402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9" tIns="25600" rIns="51199" bIns="25600" rtlCol="0" anchor="ctr"/>
          <a:lstStyle/>
          <a:p>
            <a:pPr algn="ctr"/>
            <a:endParaRPr kumimoji="1" lang="ja-JP" altLang="en-US" dirty="0"/>
          </a:p>
        </p:txBody>
      </p:sp>
      <p:pic>
        <p:nvPicPr>
          <p:cNvPr id="13" name="図 12"/>
          <p:cNvPicPr>
            <a:picLocks noChangeAspect="1"/>
          </p:cNvPicPr>
          <p:nvPr userDrawn="1"/>
        </p:nvPicPr>
        <p:blipFill rotWithShape="1">
          <a:blip r:embed="rId2">
            <a:extLst>
              <a:ext uri="{28A0092B-C50C-407E-A947-70E740481C1C}">
                <a14:useLocalDpi xmlns:a14="http://schemas.microsoft.com/office/drawing/2010/main" val="0"/>
              </a:ext>
            </a:extLst>
          </a:blip>
          <a:srcRect r="7863"/>
          <a:stretch/>
        </p:blipFill>
        <p:spPr>
          <a:xfrm>
            <a:off x="3128816" y="1769000"/>
            <a:ext cx="6015187" cy="1340953"/>
          </a:xfrm>
          <a:prstGeom prst="rect">
            <a:avLst/>
          </a:prstGeom>
        </p:spPr>
      </p:pic>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7" name="図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403395">
            <a:off x="904924" y="529312"/>
            <a:ext cx="2138297" cy="5911934"/>
          </a:xfrm>
          <a:prstGeom prst="rect">
            <a:avLst/>
          </a:prstGeom>
          <a:effectLst>
            <a:outerShdw blurRad="50800" dist="38100" dir="2700000" algn="tl" rotWithShape="0">
              <a:prstClr val="black">
                <a:alpha val="40000"/>
              </a:prstClr>
            </a:outerShdw>
          </a:effectLst>
        </p:spPr>
      </p:pic>
      <p:sp>
        <p:nvSpPr>
          <p:cNvPr id="8" name="図プレースホルダー 4"/>
          <p:cNvSpPr>
            <a:spLocks noGrp="1"/>
          </p:cNvSpPr>
          <p:nvPr>
            <p:ph type="pic" sz="quarter" idx="12" hasCustomPrompt="1"/>
          </p:nvPr>
        </p:nvSpPr>
        <p:spPr>
          <a:xfrm rot="21403395">
            <a:off x="1037532" y="1258892"/>
            <a:ext cx="1878657" cy="4450038"/>
          </a:xfrm>
        </p:spPr>
        <p:txBody>
          <a:bodyPr>
            <a:normAutofit/>
          </a:bodyPr>
          <a:lstStyle>
            <a:lvl1pPr>
              <a:defRPr sz="1100">
                <a:solidFill>
                  <a:schemeClr val="tx1"/>
                </a:solidFill>
              </a:defRPr>
            </a:lvl1pPr>
          </a:lstStyle>
          <a:p>
            <a:r>
              <a:rPr kumimoji="1" lang="en-US" altLang="ja-JP" dirty="0"/>
              <a:t>Add an image</a:t>
            </a:r>
            <a:endParaRPr kumimoji="1" lang="ja-JP" altLang="en-US" dirty="0"/>
          </a:p>
        </p:txBody>
      </p:sp>
      <p:sp>
        <p:nvSpPr>
          <p:cNvPr id="9" name="タイトル 1"/>
          <p:cNvSpPr>
            <a:spLocks noGrp="1"/>
          </p:cNvSpPr>
          <p:nvPr>
            <p:ph type="title" hasCustomPrompt="1"/>
          </p:nvPr>
        </p:nvSpPr>
        <p:spPr>
          <a:xfrm rot="21420000">
            <a:off x="3304740" y="2213972"/>
            <a:ext cx="5177231" cy="571065"/>
          </a:xfrm>
          <a:prstGeom prst="rect">
            <a:avLst/>
          </a:prstGeom>
        </p:spPr>
        <p:txBody>
          <a:bodyPr lIns="51199" tIns="25600" rIns="51199" bIns="25600" anchor="b"/>
          <a:lstStyle>
            <a:lvl1pPr>
              <a:defRPr spc="560" baseline="0">
                <a:solidFill>
                  <a:schemeClr val="tx1"/>
                </a:solidFill>
                <a:effectLst/>
              </a:defRPr>
            </a:lvl1pPr>
          </a:lstStyle>
          <a:p>
            <a:r>
              <a:rPr kumimoji="1" lang="en-US" altLang="ja-JP" dirty="0"/>
              <a:t>TITLE GOES HERE</a:t>
            </a:r>
            <a:endParaRPr kumimoji="1" lang="ja-JP" altLang="en-US" dirty="0"/>
          </a:p>
        </p:txBody>
      </p:sp>
      <p:sp>
        <p:nvSpPr>
          <p:cNvPr id="10" name="テキスト プレースホルダー 5"/>
          <p:cNvSpPr>
            <a:spLocks noGrp="1"/>
          </p:cNvSpPr>
          <p:nvPr>
            <p:ph type="body" sz="quarter" idx="13" hasCustomPrompt="1"/>
          </p:nvPr>
        </p:nvSpPr>
        <p:spPr>
          <a:xfrm>
            <a:off x="3486204" y="3297248"/>
            <a:ext cx="5201350" cy="2051965"/>
          </a:xfrm>
          <a:noFill/>
        </p:spPr>
        <p:txBody>
          <a:bodyPr anchor="ctr">
            <a:noAutofit/>
          </a:bodyPr>
          <a:lstStyle>
            <a:lvl1pPr>
              <a:lnSpc>
                <a:spcPct val="120000"/>
              </a:lnSpc>
              <a:spcBef>
                <a:spcPts val="336"/>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188011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decel="100000" fill="hold" grpId="0" nodeType="afterEffect">
                                  <p:stCondLst>
                                    <p:cond delay="25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par>
                                <p:cTn id="18" presetID="2" presetClass="entr" presetSubtype="2" decel="100000" fill="hold" nodeType="withEffect">
                                  <p:stCondLst>
                                    <p:cond delay="25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1+#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par>
                                <p:cTn id="22" presetID="22" presetClass="entr" presetSubtype="8" fill="hold" grpId="0" nodeType="withEffect">
                                  <p:stCondLst>
                                    <p:cond delay="25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wipe(left)">
                                      <p:cBhvr>
                                        <p:cTn id="24" dur="500"/>
                                        <p:tgtEl>
                                          <p:spTgt spid="10">
                                            <p:txEl>
                                              <p:pRg st="0" end="0"/>
                                            </p:txEl>
                                          </p:spTgt>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out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9" grpId="0"/>
      <p:bldP spid="10" grpId="0" build="p">
        <p:tmplLst>
          <p:tmpl lvl="1">
            <p:tnLst>
              <p:par>
                <p:cTn presetID="22" presetClass="entr" presetSubtype="8"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Mobiles">
    <p:spTree>
      <p:nvGrpSpPr>
        <p:cNvPr id="1" name=""/>
        <p:cNvGrpSpPr/>
        <p:nvPr/>
      </p:nvGrpSpPr>
      <p:grpSpPr>
        <a:xfrm>
          <a:off x="0" y="0"/>
          <a:ext cx="0" cy="0"/>
          <a:chOff x="0" y="0"/>
          <a:chExt cx="0" cy="0"/>
        </a:xfrm>
      </p:grpSpPr>
      <p:sp>
        <p:nvSpPr>
          <p:cNvPr id="14" name="正方形/長方形 13"/>
          <p:cNvSpPr/>
          <p:nvPr userDrawn="1"/>
        </p:nvSpPr>
        <p:spPr>
          <a:xfrm>
            <a:off x="0" y="2285817"/>
            <a:ext cx="9144000" cy="331488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9" tIns="25600" rIns="51199" bIns="25600" rtlCol="0" anchor="ctr"/>
          <a:lstStyle/>
          <a:p>
            <a:pPr algn="ctr"/>
            <a:endParaRPr kumimoji="1" lang="ja-JP" altLang="en-US" dirty="0"/>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0000">
            <a:off x="1824006" y="681093"/>
            <a:ext cx="2914451" cy="5493963"/>
          </a:xfrm>
          <a:prstGeom prst="rect">
            <a:avLst/>
          </a:prstGeom>
          <a:effectLst>
            <a:outerShdw blurRad="177800" dist="127000" dir="2700000" algn="tl" rotWithShape="0">
              <a:prstClr val="black">
                <a:alpha val="40000"/>
              </a:prstClr>
            </a:outerShdw>
          </a:effectLst>
        </p:spPr>
      </p:pic>
      <p:sp>
        <p:nvSpPr>
          <p:cNvPr id="6" name="図プレースホルダー 5"/>
          <p:cNvSpPr>
            <a:spLocks noGrp="1"/>
          </p:cNvSpPr>
          <p:nvPr>
            <p:ph type="pic" sz="quarter" idx="14" hasCustomPrompt="1"/>
          </p:nvPr>
        </p:nvSpPr>
        <p:spPr>
          <a:xfrm rot="-180000">
            <a:off x="2007777" y="1177464"/>
            <a:ext cx="2548811" cy="4514139"/>
          </a:xfrm>
        </p:spPr>
        <p:txBody>
          <a:bodyPr/>
          <a:lstStyle>
            <a:lvl1pPr>
              <a:defRPr>
                <a:solidFill>
                  <a:schemeClr val="tx1"/>
                </a:solidFill>
              </a:defRPr>
            </a:lvl1pPr>
          </a:lstStyle>
          <a:p>
            <a:r>
              <a:rPr lang="en-US" dirty="0"/>
              <a:t>Add an image</a:t>
            </a:r>
          </a:p>
        </p:txBody>
      </p:sp>
      <p:sp>
        <p:nvSpPr>
          <p:cNvPr id="11" name="テキスト プレースホルダー 10"/>
          <p:cNvSpPr>
            <a:spLocks noGrp="1"/>
          </p:cNvSpPr>
          <p:nvPr>
            <p:ph type="body" sz="quarter" idx="15" hasCustomPrompt="1"/>
          </p:nvPr>
        </p:nvSpPr>
        <p:spPr>
          <a:xfrm rot="10800000">
            <a:off x="3615688" y="605586"/>
            <a:ext cx="5528312" cy="1305787"/>
          </a:xfrm>
          <a:blipFill>
            <a:blip r:embed="rId3"/>
            <a:stretch>
              <a:fillRect/>
            </a:stretch>
          </a:blipFill>
        </p:spPr>
        <p:txBody>
          <a:bodyPr/>
          <a:lstStyle>
            <a:lvl2pPr>
              <a:defRPr/>
            </a:lvl2pPr>
          </a:lstStyle>
          <a:p>
            <a:pPr lvl="0"/>
            <a:r>
              <a:rPr lang="en-US" altLang="ja-JP" dirty="0"/>
              <a:t> </a:t>
            </a:r>
            <a:endParaRPr 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7" name="図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420000">
            <a:off x="450572" y="2053677"/>
            <a:ext cx="1508086" cy="4169537"/>
          </a:xfrm>
          <a:prstGeom prst="rect">
            <a:avLst/>
          </a:prstGeom>
          <a:effectLst>
            <a:outerShdw blurRad="177800" dist="127000" dir="2700000" algn="tl" rotWithShape="0">
              <a:prstClr val="black">
                <a:alpha val="40000"/>
              </a:prstClr>
            </a:outerShdw>
          </a:effectLst>
        </p:spPr>
      </p:pic>
      <p:sp>
        <p:nvSpPr>
          <p:cNvPr id="8" name="図プレースホルダー 4"/>
          <p:cNvSpPr>
            <a:spLocks noGrp="1"/>
          </p:cNvSpPr>
          <p:nvPr>
            <p:ph type="pic" sz="quarter" idx="12" hasCustomPrompt="1"/>
          </p:nvPr>
        </p:nvSpPr>
        <p:spPr>
          <a:xfrm rot="21420000">
            <a:off x="551326" y="2580375"/>
            <a:ext cx="1315992" cy="3126999"/>
          </a:xfrm>
        </p:spPr>
        <p:txBody>
          <a:bodyPr>
            <a:normAutofit/>
          </a:bodyPr>
          <a:lstStyle>
            <a:lvl1pPr>
              <a:defRPr sz="1100">
                <a:solidFill>
                  <a:schemeClr val="tx1"/>
                </a:solidFill>
              </a:defRPr>
            </a:lvl1pPr>
          </a:lstStyle>
          <a:p>
            <a:r>
              <a:rPr kumimoji="1" lang="en-US" altLang="ja-JP" dirty="0"/>
              <a:t>Add an image</a:t>
            </a:r>
            <a:endParaRPr kumimoji="1" lang="ja-JP" altLang="en-US" dirty="0"/>
          </a:p>
        </p:txBody>
      </p:sp>
      <p:sp>
        <p:nvSpPr>
          <p:cNvPr id="9" name="タイトル 1"/>
          <p:cNvSpPr>
            <a:spLocks noGrp="1"/>
          </p:cNvSpPr>
          <p:nvPr>
            <p:ph type="title" hasCustomPrompt="1"/>
          </p:nvPr>
        </p:nvSpPr>
        <p:spPr>
          <a:xfrm rot="21420000">
            <a:off x="3762721" y="1082043"/>
            <a:ext cx="5307140" cy="571065"/>
          </a:xfrm>
          <a:prstGeom prst="rect">
            <a:avLst/>
          </a:prstGeom>
        </p:spPr>
        <p:txBody>
          <a:bodyPr lIns="51199" tIns="25600" rIns="51199" bIns="25600" anchor="b"/>
          <a:lstStyle>
            <a:lvl1pPr>
              <a:defRPr spc="560" baseline="0">
                <a:solidFill>
                  <a:schemeClr val="tx1"/>
                </a:solidFill>
                <a:effectLst/>
              </a:defRPr>
            </a:lvl1pPr>
          </a:lstStyle>
          <a:p>
            <a:r>
              <a:rPr kumimoji="1" lang="en-US" altLang="ja-JP" dirty="0"/>
              <a:t>TITLE GOES HERE</a:t>
            </a:r>
            <a:endParaRPr kumimoji="1" lang="ja-JP" altLang="en-US" dirty="0"/>
          </a:p>
        </p:txBody>
      </p:sp>
      <p:sp>
        <p:nvSpPr>
          <p:cNvPr id="15" name="テキスト プレースホルダー 5"/>
          <p:cNvSpPr>
            <a:spLocks noGrp="1"/>
          </p:cNvSpPr>
          <p:nvPr>
            <p:ph type="body" sz="quarter" idx="20" hasCustomPrompt="1"/>
          </p:nvPr>
        </p:nvSpPr>
        <p:spPr>
          <a:xfrm>
            <a:off x="5030375" y="2454237"/>
            <a:ext cx="3942954" cy="511139"/>
          </a:xfrm>
          <a:noFill/>
        </p:spPr>
        <p:txBody>
          <a:bodyPr anchor="b">
            <a:noAutofit/>
          </a:bodyPr>
          <a:lstStyle>
            <a:lvl1pPr algn="l">
              <a:lnSpc>
                <a:spcPct val="100000"/>
              </a:lnSpc>
              <a:spcBef>
                <a:spcPts val="0"/>
              </a:spcBef>
              <a:defRPr sz="2000" spc="168">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6" name="テキスト プレースホルダー 5"/>
          <p:cNvSpPr>
            <a:spLocks noGrp="1"/>
          </p:cNvSpPr>
          <p:nvPr>
            <p:ph type="body" sz="quarter" idx="21" hasCustomPrompt="1"/>
          </p:nvPr>
        </p:nvSpPr>
        <p:spPr>
          <a:xfrm>
            <a:off x="5030375" y="2856379"/>
            <a:ext cx="3942954" cy="1015096"/>
          </a:xfrm>
          <a:noFill/>
        </p:spPr>
        <p:txBody>
          <a:bodyPr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7" name="テキスト プレースホルダー 5"/>
          <p:cNvSpPr>
            <a:spLocks noGrp="1"/>
          </p:cNvSpPr>
          <p:nvPr>
            <p:ph type="body" sz="quarter" idx="22" hasCustomPrompt="1"/>
          </p:nvPr>
        </p:nvSpPr>
        <p:spPr>
          <a:xfrm>
            <a:off x="5030375" y="4010766"/>
            <a:ext cx="3942954" cy="511139"/>
          </a:xfrm>
          <a:noFill/>
        </p:spPr>
        <p:txBody>
          <a:bodyPr anchor="b">
            <a:noAutofit/>
          </a:bodyPr>
          <a:lstStyle>
            <a:lvl1pPr algn="l">
              <a:lnSpc>
                <a:spcPct val="100000"/>
              </a:lnSpc>
              <a:spcBef>
                <a:spcPts val="0"/>
              </a:spcBef>
              <a:defRPr sz="2000" spc="168">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8" name="テキスト プレースホルダー 5"/>
          <p:cNvSpPr>
            <a:spLocks noGrp="1"/>
          </p:cNvSpPr>
          <p:nvPr>
            <p:ph type="body" sz="quarter" idx="23" hasCustomPrompt="1"/>
          </p:nvPr>
        </p:nvSpPr>
        <p:spPr>
          <a:xfrm>
            <a:off x="5030375" y="4412907"/>
            <a:ext cx="3942954" cy="1015096"/>
          </a:xfrm>
          <a:noFill/>
        </p:spPr>
        <p:txBody>
          <a:bodyPr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Tree>
    <p:extLst>
      <p:ext uri="{BB962C8B-B14F-4D97-AF65-F5344CB8AC3E}">
        <p14:creationId xmlns:p14="http://schemas.microsoft.com/office/powerpoint/2010/main" val="241238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decel="100000" fill="hold" grpId="0" nodeType="afterEffect">
                                  <p:stCondLst>
                                    <p:cond delay="25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25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par>
                          <p:cTn id="30" fill="hold">
                            <p:stCondLst>
                              <p:cond delay="1250"/>
                            </p:stCondLst>
                            <p:childTnLst>
                              <p:par>
                                <p:cTn id="31" presetID="16" presetClass="entr" presetSubtype="37" fill="hold" grpId="0" nodeType="afterEffect">
                                  <p:stCondLst>
                                    <p:cond delay="250"/>
                                  </p:stCondLst>
                                  <p:childTnLst>
                                    <p:set>
                                      <p:cBhvr>
                                        <p:cTn id="32" dur="1" fill="hold">
                                          <p:stCondLst>
                                            <p:cond delay="0"/>
                                          </p:stCondLst>
                                        </p:cTn>
                                        <p:tgtEl>
                                          <p:spTgt spid="14"/>
                                        </p:tgtEl>
                                        <p:attrNameLst>
                                          <p:attrName>style.visibility</p:attrName>
                                        </p:attrNameLst>
                                      </p:cBhvr>
                                      <p:to>
                                        <p:strVal val="visible"/>
                                      </p:to>
                                    </p:set>
                                    <p:animEffect transition="in" filter="barn(outVertical)">
                                      <p:cBhvr>
                                        <p:cTn id="33" dur="500"/>
                                        <p:tgtEl>
                                          <p:spTgt spid="14"/>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wipe(left)">
                                      <p:cBhvr>
                                        <p:cTn id="37" dur="500"/>
                                        <p:tgtEl>
                                          <p:spTgt spid="15">
                                            <p:txEl>
                                              <p:pRg st="0" end="0"/>
                                            </p:txEl>
                                          </p:spTgt>
                                        </p:tgtEl>
                                      </p:cBhvr>
                                    </p:animEffect>
                                  </p:childTnLst>
                                </p:cTn>
                              </p:par>
                              <p:par>
                                <p:cTn id="38" presetID="22" presetClass="entr" presetSubtype="8" fill="hold" grpId="0" nodeType="withEffect">
                                  <p:stCondLst>
                                    <p:cond delay="250"/>
                                  </p:stCondLst>
                                  <p:childTnLst>
                                    <p:set>
                                      <p:cBhvr>
                                        <p:cTn id="39" dur="1" fill="hold">
                                          <p:stCondLst>
                                            <p:cond delay="0"/>
                                          </p:stCondLst>
                                        </p:cTn>
                                        <p:tgtEl>
                                          <p:spTgt spid="16">
                                            <p:txEl>
                                              <p:pRg st="0" end="0"/>
                                            </p:txEl>
                                          </p:spTgt>
                                        </p:tgtEl>
                                        <p:attrNameLst>
                                          <p:attrName>style.visibility</p:attrName>
                                        </p:attrNameLst>
                                      </p:cBhvr>
                                      <p:to>
                                        <p:strVal val="visible"/>
                                      </p:to>
                                    </p:set>
                                    <p:animEffect transition="in" filter="wipe(left)">
                                      <p:cBhvr>
                                        <p:cTn id="40" dur="500"/>
                                        <p:tgtEl>
                                          <p:spTgt spid="16">
                                            <p:txEl>
                                              <p:pRg st="0" end="0"/>
                                            </p:txEl>
                                          </p:spTgt>
                                        </p:tgtEl>
                                      </p:cBhvr>
                                    </p:animEffect>
                                  </p:childTnLst>
                                </p:cTn>
                              </p:par>
                            </p:childTnLst>
                          </p:cTn>
                        </p:par>
                        <p:par>
                          <p:cTn id="41" fill="hold">
                            <p:stCondLst>
                              <p:cond delay="2750"/>
                            </p:stCondLst>
                            <p:childTnLst>
                              <p:par>
                                <p:cTn id="42" presetID="22" presetClass="entr" presetSubtype="8" fill="hold" grpId="0" nodeType="after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wipe(left)">
                                      <p:cBhvr>
                                        <p:cTn id="44" dur="500"/>
                                        <p:tgtEl>
                                          <p:spTgt spid="17">
                                            <p:txEl>
                                              <p:pRg st="0" end="0"/>
                                            </p:txEl>
                                          </p:spTgt>
                                        </p:tgtEl>
                                      </p:cBhvr>
                                    </p:animEffect>
                                  </p:childTnLst>
                                </p:cTn>
                              </p:par>
                              <p:par>
                                <p:cTn id="45" presetID="22" presetClass="entr" presetSubtype="8" fill="hold" grpId="0" nodeType="withEffect">
                                  <p:stCondLst>
                                    <p:cond delay="250"/>
                                  </p:stCondLst>
                                  <p:childTnLst>
                                    <p:set>
                                      <p:cBhvr>
                                        <p:cTn id="46" dur="1" fill="hold">
                                          <p:stCondLst>
                                            <p:cond delay="0"/>
                                          </p:stCondLst>
                                        </p:cTn>
                                        <p:tgtEl>
                                          <p:spTgt spid="18">
                                            <p:txEl>
                                              <p:pRg st="0" end="0"/>
                                            </p:txEl>
                                          </p:spTgt>
                                        </p:tgtEl>
                                        <p:attrNameLst>
                                          <p:attrName>style.visibility</p:attrName>
                                        </p:attrNameLst>
                                      </p:cBhvr>
                                      <p:to>
                                        <p:strVal val="visible"/>
                                      </p:to>
                                    </p:set>
                                    <p:animEffect transition="in" filter="wipe(left)">
                                      <p:cBhvr>
                                        <p:cTn id="4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11" grpId="0" animBg="1">
        <p:tmplLst>
          <p:tmpl>
            <p:tnLst>
              <p:par>
                <p:cTn presetID="2" presetClass="entr" presetSubtype="2"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8" grpId="0"/>
      <p:bldP spid="9" grpId="0"/>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build="p">
        <p:tmplLst>
          <p:tmpl lvl="1">
            <p:tnLst>
              <p:par>
                <p:cTn presetID="22" presetClass="entr" presetSubtype="8"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build="p">
        <p:tmplLst>
          <p:tmpl lvl="1">
            <p:tnLst>
              <p:par>
                <p:cTn presetID="22" presetClass="entr" presetSubtype="8"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sp>
        <p:nvSpPr>
          <p:cNvPr id="14" name="正方形/長方形 13"/>
          <p:cNvSpPr/>
          <p:nvPr userDrawn="1"/>
        </p:nvSpPr>
        <p:spPr>
          <a:xfrm>
            <a:off x="4571605" y="0"/>
            <a:ext cx="4572397"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9" tIns="25600" rIns="51199" bIns="25600" rtlCol="0" anchor="ctr"/>
          <a:lstStyle/>
          <a:p>
            <a:pPr algn="ctr"/>
            <a:endParaRPr kumimoji="1"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0" name="テキスト プレースホルダー 5"/>
          <p:cNvSpPr>
            <a:spLocks noGrp="1"/>
          </p:cNvSpPr>
          <p:nvPr>
            <p:ph type="body" sz="quarter" idx="13" hasCustomPrompt="1"/>
          </p:nvPr>
        </p:nvSpPr>
        <p:spPr>
          <a:xfrm>
            <a:off x="4797044" y="788708"/>
            <a:ext cx="3890510" cy="5430603"/>
          </a:xfrm>
          <a:noFill/>
        </p:spPr>
        <p:txBody>
          <a:bodyPr anchor="ctr">
            <a:noAutofit/>
          </a:bodyPr>
          <a:lstStyle>
            <a:lvl1pPr>
              <a:lnSpc>
                <a:spcPct val="120000"/>
              </a:lnSpc>
              <a:spcBef>
                <a:spcPts val="1008"/>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2" name="タイトル 1"/>
          <p:cNvSpPr>
            <a:spLocks noGrp="1"/>
          </p:cNvSpPr>
          <p:nvPr>
            <p:ph type="title" hasCustomPrompt="1"/>
          </p:nvPr>
        </p:nvSpPr>
        <p:spPr>
          <a:xfrm>
            <a:off x="273649" y="1628803"/>
            <a:ext cx="4297954" cy="3600399"/>
          </a:xfrm>
          <a:prstGeom prst="rect">
            <a:avLst/>
          </a:prstGeom>
        </p:spPr>
        <p:txBody>
          <a:bodyPr lIns="51199" tIns="25600" rIns="51199" bIns="25600" anchor="ctr"/>
          <a:lstStyle>
            <a:lvl1pPr algn="ctr">
              <a:defRPr sz="4900" spc="560" baseline="0">
                <a:effectLst>
                  <a:outerShdw blurRad="50800" dist="25400" dir="2700000" algn="tl" rotWithShape="0">
                    <a:schemeClr val="tx1">
                      <a:alpha val="75000"/>
                    </a:schemeClr>
                  </a:outerShdw>
                </a:effectLst>
              </a:defRPr>
            </a:lvl1pPr>
          </a:lstStyle>
          <a:p>
            <a:r>
              <a:rPr kumimoji="1" lang="en-US" altLang="ja-JP" dirty="0"/>
              <a:t>TEXT HERE</a:t>
            </a:r>
            <a:endParaRPr kumimoji="1" lang="ja-JP" altLang="en-US" dirty="0"/>
          </a:p>
        </p:txBody>
      </p:sp>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942586" y="3228985"/>
            <a:ext cx="6858000" cy="400035"/>
          </a:xfrm>
          <a:prstGeom prst="rect">
            <a:avLst/>
          </a:prstGeom>
        </p:spPr>
      </p:pic>
    </p:spTree>
    <p:extLst>
      <p:ext uri="{BB962C8B-B14F-4D97-AF65-F5344CB8AC3E}">
        <p14:creationId xmlns:p14="http://schemas.microsoft.com/office/powerpoint/2010/main" val="102957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50"/>
                            </p:stCondLst>
                            <p:childTnLst>
                              <p:par>
                                <p:cTn id="10" presetID="2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8" fill="hold" grpId="0" nodeType="with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tmplLst>
          <p:tmpl>
            <p:tnLst>
              <p:par>
                <p:cTn presetID="22" presetClass="entr" presetSubtype="8" fill="hold" nodeType="withEffect">
                  <p:stCondLst>
                    <p:cond delay="50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2"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7" name="正方形/長方形 6"/>
          <p:cNvSpPr/>
          <p:nvPr userDrawn="1"/>
        </p:nvSpPr>
        <p:spPr>
          <a:xfrm>
            <a:off x="0" y="3128969"/>
            <a:ext cx="9144000" cy="138015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9" tIns="25600" rIns="51199" bIns="25600" rtlCol="0" anchor="ctr"/>
          <a:lstStyle/>
          <a:p>
            <a:pPr algn="ctr"/>
            <a:endParaRPr kumimoji="1" lang="ja-JP" altLang="en-US" dirty="0"/>
          </a:p>
        </p:txBody>
      </p:sp>
      <p:sp>
        <p:nvSpPr>
          <p:cNvPr id="2" name="タイトル 1"/>
          <p:cNvSpPr>
            <a:spLocks noGrp="1"/>
          </p:cNvSpPr>
          <p:nvPr>
            <p:ph type="title" hasCustomPrompt="1"/>
          </p:nvPr>
        </p:nvSpPr>
        <p:spPr>
          <a:xfrm>
            <a:off x="457240" y="1958837"/>
            <a:ext cx="8229521" cy="1143000"/>
          </a:xfrm>
          <a:prstGeom prst="rect">
            <a:avLst/>
          </a:prstGeom>
        </p:spPr>
        <p:txBody>
          <a:bodyPr lIns="51199" tIns="25600" rIns="51199" bIns="25600" anchor="ctr"/>
          <a:lstStyle>
            <a:lvl1pPr algn="ctr">
              <a:defRPr sz="5400" spc="560" baseline="0">
                <a:effectLst>
                  <a:outerShdw blurRad="50800" dist="25400" dir="2700000" algn="tl" rotWithShape="0">
                    <a:schemeClr val="tx1">
                      <a:alpha val="75000"/>
                    </a:schemeClr>
                  </a:outerShdw>
                </a:effectLst>
                <a:latin typeface="Reenie Beanie" panose="02000000000000000000" pitchFamily="2" charset="0"/>
              </a:defRPr>
            </a:lvl1pPr>
          </a:lstStyle>
          <a:p>
            <a:r>
              <a:rPr kumimoji="1" lang="en-US" altLang="ja-JP" dirty="0"/>
              <a:t>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6" name="テキスト プレースホルダー 5"/>
          <p:cNvSpPr>
            <a:spLocks noGrp="1"/>
          </p:cNvSpPr>
          <p:nvPr>
            <p:ph type="body" sz="quarter" idx="13" hasCustomPrompt="1"/>
          </p:nvPr>
        </p:nvSpPr>
        <p:spPr>
          <a:xfrm>
            <a:off x="1273342" y="3248982"/>
            <a:ext cx="6597316" cy="1110123"/>
          </a:xfrm>
          <a:noFill/>
        </p:spPr>
        <p:txBody>
          <a:bodyPr anchor="ctr">
            <a:noAutofit/>
          </a:bodyPr>
          <a:lstStyle>
            <a:lvl1pPr algn="ctr">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pic>
        <p:nvPicPr>
          <p:cNvPr id="8" name="図 7"/>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rot="1215117" flipH="1">
            <a:off x="8094063" y="878208"/>
            <a:ext cx="230149" cy="5648619"/>
          </a:xfrm>
          <a:prstGeom prst="rect">
            <a:avLst/>
          </a:prstGeom>
          <a:effectLst>
            <a:outerShdw blurRad="152400" dist="76200" dir="11160000" algn="tl" rotWithShape="0">
              <a:prstClr val="black">
                <a:alpha val="40000"/>
              </a:prstClr>
            </a:outerShdw>
          </a:effectLst>
        </p:spPr>
      </p:pic>
    </p:spTree>
    <p:extLst>
      <p:ext uri="{BB962C8B-B14F-4D97-AF65-F5344CB8AC3E}">
        <p14:creationId xmlns:p14="http://schemas.microsoft.com/office/powerpoint/2010/main" val="163685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1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600"/>
                            </p:stCondLst>
                            <p:childTnLst>
                              <p:par>
                                <p:cTn id="13" presetID="16" presetClass="entr" presetSubtype="37"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6" grpId="0">
        <p:tmplLst>
          <p:tmpl>
            <p:tnLst>
              <p:par>
                <p:cTn presetID="16" presetClass="entr" presetSubtype="37"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正方形/長方形 6"/>
          <p:cNvSpPr/>
          <p:nvPr userDrawn="1"/>
        </p:nvSpPr>
        <p:spPr>
          <a:xfrm>
            <a:off x="0" y="3679302"/>
            <a:ext cx="9144000" cy="60483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9" tIns="25600" rIns="51199" bIns="25600" rtlCol="0" anchor="ctr"/>
          <a:lstStyle/>
          <a:p>
            <a:pPr algn="ctr"/>
            <a:endParaRPr kumimoji="1" lang="ja-JP" altLang="en-US" dirty="0"/>
          </a:p>
        </p:txBody>
      </p:sp>
      <p:sp>
        <p:nvSpPr>
          <p:cNvPr id="2" name="タイトル 1"/>
          <p:cNvSpPr>
            <a:spLocks noGrp="1"/>
          </p:cNvSpPr>
          <p:nvPr>
            <p:ph type="title" hasCustomPrompt="1"/>
          </p:nvPr>
        </p:nvSpPr>
        <p:spPr>
          <a:xfrm>
            <a:off x="456845" y="2509170"/>
            <a:ext cx="8229521" cy="1143000"/>
          </a:xfrm>
          <a:prstGeom prst="rect">
            <a:avLst/>
          </a:prstGeom>
        </p:spPr>
        <p:txBody>
          <a:bodyPr lIns="51199" tIns="25600" rIns="51199" bIns="25600" anchor="ctr"/>
          <a:lstStyle>
            <a:lvl1pPr algn="ctr">
              <a:defRPr sz="5400" spc="560" baseline="0">
                <a:effectLst>
                  <a:outerShdw blurRad="50800" dist="25400" dir="2700000" algn="tl" rotWithShape="0">
                    <a:schemeClr val="tx1">
                      <a:alpha val="75000"/>
                    </a:schemeClr>
                  </a:outerShdw>
                </a:effectLst>
                <a:latin typeface="Reenie Beanie" panose="02000000000000000000" pitchFamily="2" charset="0"/>
              </a:defRPr>
            </a:lvl1pPr>
          </a:lstStyle>
          <a:p>
            <a:r>
              <a:rPr kumimoji="1" lang="en-US" altLang="ja-JP" dirty="0"/>
              <a:t>TITLE GOES HERE</a:t>
            </a:r>
            <a:endParaRPr kumimoji="1" lang="ja-JP" altLang="en-US" dirty="0"/>
          </a:p>
        </p:txBody>
      </p:sp>
      <p:sp>
        <p:nvSpPr>
          <p:cNvPr id="6" name="テキスト プレースホルダー 5"/>
          <p:cNvSpPr>
            <a:spLocks noGrp="1"/>
          </p:cNvSpPr>
          <p:nvPr>
            <p:ph type="body" sz="quarter" idx="13" hasCustomPrompt="1"/>
          </p:nvPr>
        </p:nvSpPr>
        <p:spPr>
          <a:xfrm>
            <a:off x="1062867" y="3799316"/>
            <a:ext cx="7018267" cy="340887"/>
          </a:xfrm>
          <a:noFill/>
        </p:spPr>
        <p:txBody>
          <a:bodyPr anchor="ctr">
            <a:noAutofit/>
          </a:bodyPr>
          <a:lstStyle>
            <a:lvl1pPr algn="ctr">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8" name="テキスト プレースホルダー 5"/>
          <p:cNvSpPr>
            <a:spLocks noGrp="1"/>
          </p:cNvSpPr>
          <p:nvPr>
            <p:ph type="body" sz="quarter" idx="14" hasCustomPrompt="1"/>
          </p:nvPr>
        </p:nvSpPr>
        <p:spPr>
          <a:xfrm>
            <a:off x="1588431" y="5012269"/>
            <a:ext cx="5967139" cy="1735667"/>
          </a:xfrm>
          <a:noFill/>
        </p:spPr>
        <p:txBody>
          <a:bodyPr anchor="b">
            <a:noAutofit/>
          </a:bodyPr>
          <a:lstStyle>
            <a:lvl1pPr algn="ctr">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pic>
        <p:nvPicPr>
          <p:cNvPr id="9" name="図 8"/>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rot="1215117" flipH="1">
            <a:off x="8187677" y="854990"/>
            <a:ext cx="230149" cy="5648619"/>
          </a:xfrm>
          <a:prstGeom prst="rect">
            <a:avLst/>
          </a:prstGeom>
          <a:effectLst>
            <a:outerShdw blurRad="152400" dist="76200" dir="11160000" algn="tl" rotWithShape="0">
              <a:prstClr val="black">
                <a:alpha val="40000"/>
              </a:prstClr>
            </a:outerShdw>
          </a:effectLst>
        </p:spPr>
      </p:pic>
    </p:spTree>
    <p:extLst>
      <p:ext uri="{BB962C8B-B14F-4D97-AF65-F5344CB8AC3E}">
        <p14:creationId xmlns:p14="http://schemas.microsoft.com/office/powerpoint/2010/main" val="260395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1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600"/>
                            </p:stCondLst>
                            <p:childTnLst>
                              <p:par>
                                <p:cTn id="13" presetID="16" presetClass="entr" presetSubtype="37"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Vertical)">
                                      <p:cBhvr>
                                        <p:cTn id="15" dur="500"/>
                                        <p:tgtEl>
                                          <p:spTgt spid="7"/>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left)">
                                      <p:cBhvr>
                                        <p:cTn id="18" dur="500"/>
                                        <p:tgtEl>
                                          <p:spTgt spid="6">
                                            <p:txEl>
                                              <p:pRg st="0" end="0"/>
                                            </p:txEl>
                                          </p:spTgt>
                                        </p:tgtEl>
                                      </p:cBhvr>
                                    </p:animEffect>
                                  </p:childTnLst>
                                </p:cTn>
                              </p:par>
                            </p:childTnLst>
                          </p:cTn>
                        </p:par>
                        <p:par>
                          <p:cTn id="19" fill="hold">
                            <p:stCondLst>
                              <p:cond delay="2350"/>
                            </p:stCondLst>
                            <p:childTnLst>
                              <p:par>
                                <p:cTn id="20" presetID="10" presetClass="entr" presetSubtype="0" fill="hold" grpId="0" nodeType="afterEffect">
                                  <p:stCondLst>
                                    <p:cond delay="25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6" grpId="0" build="p">
        <p:tmplLst>
          <p:tmpl lvl="1">
            <p:tnLst>
              <p:par>
                <p:cTn presetID="22" presetClass="entr" presetSubtype="8"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8" grpId="0" build="p">
        <p:tmplLst>
          <p:tmpl lvl="1">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2907116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 Wide Image">
    <p:spTree>
      <p:nvGrpSpPr>
        <p:cNvPr id="1" name=""/>
        <p:cNvGrpSpPr/>
        <p:nvPr/>
      </p:nvGrpSpPr>
      <p:grpSpPr>
        <a:xfrm>
          <a:off x="0" y="0"/>
          <a:ext cx="0" cy="0"/>
          <a:chOff x="0" y="0"/>
          <a:chExt cx="0" cy="0"/>
        </a:xfrm>
      </p:grpSpPr>
      <p:pic>
        <p:nvPicPr>
          <p:cNvPr id="5" name="図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702" y="513659"/>
            <a:ext cx="8124108" cy="4041063"/>
          </a:xfrm>
          <a:prstGeom prst="rect">
            <a:avLst/>
          </a:prstGeom>
        </p:spPr>
      </p:pic>
      <p:sp>
        <p:nvSpPr>
          <p:cNvPr id="7" name="図プレースホルダー 6"/>
          <p:cNvSpPr>
            <a:spLocks noGrp="1"/>
          </p:cNvSpPr>
          <p:nvPr>
            <p:ph type="pic" sz="quarter" idx="12" hasCustomPrompt="1"/>
          </p:nvPr>
        </p:nvSpPr>
        <p:spPr>
          <a:xfrm>
            <a:off x="670422" y="673231"/>
            <a:ext cx="7870673" cy="3721917"/>
          </a:xfrm>
        </p:spPr>
        <p:txBody>
          <a:bodyPr/>
          <a:lstStyle>
            <a:lvl1pPr>
              <a:defRPr baseline="0"/>
            </a:lvl1pPr>
          </a:lstStyle>
          <a:p>
            <a:r>
              <a:rPr kumimoji="1" lang="en-US" altLang="ja-JP" dirty="0"/>
              <a:t>Add an image</a:t>
            </a:r>
            <a:endParaRPr kumimoji="1" lang="ja-JP" altLang="en-US" dirty="0"/>
          </a:p>
        </p:txBody>
      </p:sp>
      <p:sp>
        <p:nvSpPr>
          <p:cNvPr id="13" name="テキスト プレースホルダー 12"/>
          <p:cNvSpPr>
            <a:spLocks noGrp="1"/>
          </p:cNvSpPr>
          <p:nvPr>
            <p:ph type="body" sz="quarter" idx="24" hasCustomPrompt="1"/>
          </p:nvPr>
        </p:nvSpPr>
        <p:spPr>
          <a:xfrm>
            <a:off x="-3662" y="360106"/>
            <a:ext cx="5741950" cy="1332000"/>
          </a:xfrm>
          <a:blipFill>
            <a:blip r:embed="rId3"/>
            <a:srcRect/>
            <a:stretch>
              <a:fillRect l="-24300"/>
            </a:stretch>
          </a:blipFill>
        </p:spPr>
        <p:txBody>
          <a:bodyPr/>
          <a:lstStyle/>
          <a:p>
            <a:pPr lvl="0"/>
            <a:r>
              <a:rPr lang="en-US" dirty="0"/>
              <a:t> </a:t>
            </a:r>
          </a:p>
        </p:txBody>
      </p:sp>
      <p:sp>
        <p:nvSpPr>
          <p:cNvPr id="8" name="正方形/長方形 7"/>
          <p:cNvSpPr/>
          <p:nvPr userDrawn="1"/>
        </p:nvSpPr>
        <p:spPr>
          <a:xfrm>
            <a:off x="0" y="3702921"/>
            <a:ext cx="9144000" cy="25763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9" tIns="25600" rIns="51199" bIns="25600" rtlCol="0" anchor="ctr"/>
          <a:lstStyle/>
          <a:p>
            <a:pPr algn="ctr"/>
            <a:endParaRPr kumimoji="1" lang="ja-JP" altLang="en-US" dirty="0"/>
          </a:p>
        </p:txBody>
      </p:sp>
      <p:sp>
        <p:nvSpPr>
          <p:cNvPr id="9" name="テキスト プレースホルダー 5"/>
          <p:cNvSpPr>
            <a:spLocks noGrp="1"/>
          </p:cNvSpPr>
          <p:nvPr>
            <p:ph type="body" sz="quarter" idx="13" hasCustomPrompt="1"/>
          </p:nvPr>
        </p:nvSpPr>
        <p:spPr>
          <a:xfrm>
            <a:off x="397424" y="5116978"/>
            <a:ext cx="8349152" cy="1046229"/>
          </a:xfrm>
          <a:noFill/>
        </p:spPr>
        <p:txBody>
          <a:bodyPr anchor="t">
            <a:noAutofit/>
          </a:bodyPr>
          <a:lstStyle>
            <a:lvl1pPr algn="ctr">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0" name="テキスト プレースホルダー 5"/>
          <p:cNvSpPr>
            <a:spLocks noGrp="1"/>
          </p:cNvSpPr>
          <p:nvPr>
            <p:ph type="body" sz="quarter" idx="23" hasCustomPrompt="1"/>
          </p:nvPr>
        </p:nvSpPr>
        <p:spPr>
          <a:xfrm rot="21600000">
            <a:off x="543703" y="4576919"/>
            <a:ext cx="8056594" cy="570063"/>
          </a:xfrm>
          <a:noFill/>
        </p:spPr>
        <p:txBody>
          <a:bodyPr anchor="t">
            <a:noAutofit/>
          </a:bodyPr>
          <a:lstStyle>
            <a:lvl1pPr algn="ctr">
              <a:lnSpc>
                <a:spcPct val="120000"/>
              </a:lnSpc>
              <a:spcBef>
                <a:spcPts val="336"/>
              </a:spcBef>
              <a:defRPr sz="2200" spc="168">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2" name="タイトル 1"/>
          <p:cNvSpPr>
            <a:spLocks noGrp="1"/>
          </p:cNvSpPr>
          <p:nvPr>
            <p:ph type="title" hasCustomPrompt="1"/>
          </p:nvPr>
        </p:nvSpPr>
        <p:spPr>
          <a:xfrm rot="21420000">
            <a:off x="247317" y="487329"/>
            <a:ext cx="5363914" cy="820800"/>
          </a:xfrm>
          <a:prstGeom prst="rect">
            <a:avLst/>
          </a:prstGeom>
        </p:spPr>
        <p:txBody>
          <a:bodyPr lIns="51199" tIns="25600" rIns="51199" bIns="25600" anchor="ctr"/>
          <a:lstStyle>
            <a:lvl1pPr algn="r">
              <a:defRPr spc="560" baseline="0">
                <a:solidFill>
                  <a:schemeClr val="tx1"/>
                </a:solidFill>
              </a:defRPr>
            </a:lvl1pPr>
          </a:lstStyle>
          <a:p>
            <a:r>
              <a:rPr kumimoji="1" lang="en-US" altLang="ja-JP" dirty="0"/>
              <a:t>TITLE GOES HERE</a:t>
            </a:r>
            <a:endParaRPr kumimoji="1" lang="ja-JP" altLang="en-US" dirty="0"/>
          </a:p>
        </p:txBody>
      </p:sp>
    </p:spTree>
    <p:extLst>
      <p:ext uri="{BB962C8B-B14F-4D97-AF65-F5344CB8AC3E}">
        <p14:creationId xmlns:p14="http://schemas.microsoft.com/office/powerpoint/2010/main" val="275970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par>
                          <p:cTn id="11" fill="hold">
                            <p:stCondLst>
                              <p:cond delay="500"/>
                            </p:stCondLst>
                            <p:childTnLst>
                              <p:par>
                                <p:cTn id="12" presetID="2" presetClass="entr" presetSubtype="8" decel="100000" fill="hold" grpId="0" nodeType="afterEffect">
                                  <p:stCondLst>
                                    <p:cond delay="25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0-#ppt_w/2"/>
                                          </p:val>
                                        </p:tav>
                                        <p:tav tm="100000">
                                          <p:val>
                                            <p:strVal val="#ppt_x"/>
                                          </p:val>
                                        </p:tav>
                                      </p:tavLst>
                                    </p:anim>
                                    <p:anim calcmode="lin" valueType="num">
                                      <p:cBhvr additive="base">
                                        <p:cTn id="15" dur="500" fill="hold"/>
                                        <p:tgtEl>
                                          <p:spTgt spid="12"/>
                                        </p:tgtEl>
                                        <p:attrNameLst>
                                          <p:attrName>ppt_y</p:attrName>
                                        </p:attrNameLst>
                                      </p:cBhvr>
                                      <p:tavLst>
                                        <p:tav tm="0">
                                          <p:val>
                                            <p:strVal val="#ppt_y"/>
                                          </p:val>
                                        </p:tav>
                                        <p:tav tm="100000">
                                          <p:val>
                                            <p:strVal val="#ppt_y"/>
                                          </p:val>
                                        </p:tav>
                                      </p:tavLst>
                                    </p:anim>
                                  </p:childTnLst>
                                </p:cTn>
                              </p:par>
                              <p:par>
                                <p:cTn id="16" presetID="2" presetClass="entr" presetSubtype="8" decel="100000" fill="hold" grpId="0" nodeType="withEffect">
                                  <p:stCondLst>
                                    <p:cond delay="25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par>
                          <p:cTn id="20" fill="hold">
                            <p:stCondLst>
                              <p:cond delay="1250"/>
                            </p:stCondLst>
                            <p:childTnLst>
                              <p:par>
                                <p:cTn id="21" presetID="16" presetClass="entr" presetSubtype="37"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outVertical)">
                                      <p:cBhvr>
                                        <p:cTn id="23" dur="500"/>
                                        <p:tgtEl>
                                          <p:spTgt spid="8"/>
                                        </p:tgtEl>
                                      </p:cBhvr>
                                    </p:animEffect>
                                  </p:childTnLst>
                                </p:cTn>
                              </p:par>
                            </p:childTnLst>
                          </p:cTn>
                        </p:par>
                        <p:par>
                          <p:cTn id="24" fill="hold">
                            <p:stCondLst>
                              <p:cond delay="1750"/>
                            </p:stCondLst>
                            <p:childTnLst>
                              <p:par>
                                <p:cTn id="25" presetID="10" presetClass="entr" presetSubtype="0" fill="hold" grpId="0" nodeType="after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par>
                                <p:cTn id="28" presetID="22" presetClass="entr" presetSubtype="8" fill="hold" grpId="0" nodeType="withEffect">
                                  <p:stCondLst>
                                    <p:cond delay="25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tmplLst>
          <p:tmpl>
            <p:tnLst>
              <p:par>
                <p:cTn presetID="2" presetClass="entr" presetSubtype="8"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8" grpId="0" animBg="1"/>
      <p:bldP spid="9" grpId="0" build="p">
        <p:tmplLst>
          <p:tmpl lvl="1">
            <p:tnLst>
              <p:par>
                <p:cTn presetID="22" presetClass="entr" presetSubtype="8"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 Points">
    <p:spTree>
      <p:nvGrpSpPr>
        <p:cNvPr id="1" name=""/>
        <p:cNvGrpSpPr/>
        <p:nvPr/>
      </p:nvGrpSpPr>
      <p:grpSpPr>
        <a:xfrm>
          <a:off x="0" y="0"/>
          <a:ext cx="0" cy="0"/>
          <a:chOff x="0" y="0"/>
          <a:chExt cx="0" cy="0"/>
        </a:xfrm>
      </p:grpSpPr>
      <p:sp>
        <p:nvSpPr>
          <p:cNvPr id="5" name="正方形/長方形 4"/>
          <p:cNvSpPr/>
          <p:nvPr userDrawn="1"/>
        </p:nvSpPr>
        <p:spPr>
          <a:xfrm>
            <a:off x="4571605" y="0"/>
            <a:ext cx="4572397"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9" tIns="25600" rIns="51199" bIns="25600" rtlCol="0" anchor="ctr"/>
          <a:lstStyle/>
          <a:p>
            <a:pPr algn="ctr"/>
            <a:endParaRPr kumimoji="1" lang="ja-JP" altLang="en-US" dirty="0"/>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946759" y="3269296"/>
            <a:ext cx="6858000" cy="400035"/>
          </a:xfrm>
          <a:prstGeom prst="rect">
            <a:avLst/>
          </a:prstGeom>
        </p:spPr>
      </p:pic>
      <p:sp>
        <p:nvSpPr>
          <p:cNvPr id="6" name="テキスト プレースホルダー 12"/>
          <p:cNvSpPr>
            <a:spLocks noGrp="1"/>
          </p:cNvSpPr>
          <p:nvPr>
            <p:ph type="body" sz="quarter" idx="24" hasCustomPrompt="1"/>
          </p:nvPr>
        </p:nvSpPr>
        <p:spPr>
          <a:xfrm>
            <a:off x="-3662" y="360106"/>
            <a:ext cx="5741950" cy="1332000"/>
          </a:xfrm>
          <a:blipFill>
            <a:blip r:embed="rId3"/>
            <a:srcRect/>
            <a:stretch>
              <a:fillRect l="-24300"/>
            </a:stretch>
          </a:blipFill>
        </p:spPr>
        <p:txBody>
          <a:bodyPr/>
          <a:lstStyle/>
          <a:p>
            <a:pPr lvl="0"/>
            <a:r>
              <a:rPr lang="en-US" dirty="0"/>
              <a:t> </a:t>
            </a:r>
          </a:p>
        </p:txBody>
      </p:sp>
      <p:sp>
        <p:nvSpPr>
          <p:cNvPr id="7" name="タイトル 1"/>
          <p:cNvSpPr>
            <a:spLocks noGrp="1"/>
          </p:cNvSpPr>
          <p:nvPr>
            <p:ph type="title" hasCustomPrompt="1"/>
          </p:nvPr>
        </p:nvSpPr>
        <p:spPr>
          <a:xfrm rot="21420000">
            <a:off x="247317" y="487329"/>
            <a:ext cx="5363914" cy="820800"/>
          </a:xfrm>
          <a:prstGeom prst="rect">
            <a:avLst/>
          </a:prstGeom>
        </p:spPr>
        <p:txBody>
          <a:bodyPr lIns="51199" tIns="25600" rIns="51199" bIns="25600" anchor="ctr"/>
          <a:lstStyle>
            <a:lvl1pPr algn="r">
              <a:defRPr spc="560" baseline="0">
                <a:solidFill>
                  <a:schemeClr val="tx1"/>
                </a:solidFill>
              </a:defRPr>
            </a:lvl1pPr>
          </a:lstStyle>
          <a:p>
            <a:r>
              <a:rPr kumimoji="1" lang="en-US" altLang="ja-JP" dirty="0"/>
              <a:t>TITLE GOES HERE</a:t>
            </a:r>
            <a:endParaRPr kumimoji="1" lang="ja-JP" altLang="en-US" dirty="0"/>
          </a:p>
        </p:txBody>
      </p:sp>
      <p:sp>
        <p:nvSpPr>
          <p:cNvPr id="10" name="テキスト プレースホルダー 5"/>
          <p:cNvSpPr>
            <a:spLocks noGrp="1"/>
          </p:cNvSpPr>
          <p:nvPr>
            <p:ph type="body" sz="quarter" idx="23" hasCustomPrompt="1"/>
          </p:nvPr>
        </p:nvSpPr>
        <p:spPr>
          <a:xfrm rot="21600000">
            <a:off x="174187" y="1937910"/>
            <a:ext cx="4167168" cy="3939013"/>
          </a:xfrm>
          <a:noFill/>
        </p:spPr>
        <p:txBody>
          <a:bodyPr anchor="ctr">
            <a:noAutofit/>
          </a:bodyPr>
          <a:lstStyle>
            <a:lvl1pPr algn="ctr">
              <a:lnSpc>
                <a:spcPct val="100000"/>
              </a:lnSpc>
              <a:spcBef>
                <a:spcPts val="0"/>
              </a:spcBef>
              <a:defRPr sz="3700" spc="168">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1" name="図プレースホルダー 7"/>
          <p:cNvSpPr>
            <a:spLocks noGrp="1"/>
          </p:cNvSpPr>
          <p:nvPr>
            <p:ph type="pic" sz="quarter" idx="26" hasCustomPrompt="1"/>
          </p:nvPr>
        </p:nvSpPr>
        <p:spPr>
          <a:xfrm>
            <a:off x="4803314" y="1748149"/>
            <a:ext cx="387159" cy="515561"/>
          </a:xfrm>
        </p:spPr>
        <p:txBody>
          <a:bodyPr>
            <a:normAutofit/>
          </a:bodyPr>
          <a:lstStyle>
            <a:lvl1pPr>
              <a:defRPr sz="1000"/>
            </a:lvl1pPr>
          </a:lstStyle>
          <a:p>
            <a:r>
              <a:rPr kumimoji="1" lang="en-US" altLang="ja-JP" dirty="0"/>
              <a:t>Icon</a:t>
            </a:r>
            <a:endParaRPr kumimoji="1" lang="ja-JP" altLang="en-US" dirty="0"/>
          </a:p>
        </p:txBody>
      </p:sp>
      <p:sp>
        <p:nvSpPr>
          <p:cNvPr id="12" name="テキスト プレースホルダー 5"/>
          <p:cNvSpPr>
            <a:spLocks noGrp="1"/>
          </p:cNvSpPr>
          <p:nvPr>
            <p:ph type="body" sz="quarter" idx="13" hasCustomPrompt="1"/>
          </p:nvPr>
        </p:nvSpPr>
        <p:spPr>
          <a:xfrm>
            <a:off x="5226760" y="1609462"/>
            <a:ext cx="3649983" cy="789710"/>
          </a:xfrm>
          <a:noFill/>
        </p:spPr>
        <p:txBody>
          <a:bodyPr anchor="ctr">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3" name="図プレースホルダー 7"/>
          <p:cNvSpPr>
            <a:spLocks noGrp="1"/>
          </p:cNvSpPr>
          <p:nvPr>
            <p:ph type="pic" sz="quarter" idx="27" hasCustomPrompt="1"/>
          </p:nvPr>
        </p:nvSpPr>
        <p:spPr>
          <a:xfrm>
            <a:off x="4803314" y="2646427"/>
            <a:ext cx="387159" cy="515561"/>
          </a:xfrm>
        </p:spPr>
        <p:txBody>
          <a:bodyPr>
            <a:normAutofit/>
          </a:bodyPr>
          <a:lstStyle>
            <a:lvl1pPr>
              <a:defRPr sz="1000"/>
            </a:lvl1pPr>
          </a:lstStyle>
          <a:p>
            <a:r>
              <a:rPr kumimoji="1" lang="en-US" altLang="ja-JP" dirty="0"/>
              <a:t>Icon</a:t>
            </a:r>
            <a:endParaRPr kumimoji="1" lang="ja-JP" altLang="en-US" dirty="0"/>
          </a:p>
        </p:txBody>
      </p:sp>
      <p:sp>
        <p:nvSpPr>
          <p:cNvPr id="14" name="テキスト プレースホルダー 5"/>
          <p:cNvSpPr>
            <a:spLocks noGrp="1"/>
          </p:cNvSpPr>
          <p:nvPr>
            <p:ph type="body" sz="quarter" idx="28" hasCustomPrompt="1"/>
          </p:nvPr>
        </p:nvSpPr>
        <p:spPr>
          <a:xfrm>
            <a:off x="5226760" y="2507740"/>
            <a:ext cx="3649983" cy="789710"/>
          </a:xfrm>
          <a:noFill/>
        </p:spPr>
        <p:txBody>
          <a:bodyPr anchor="ctr">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5" name="図プレースホルダー 7"/>
          <p:cNvSpPr>
            <a:spLocks noGrp="1"/>
          </p:cNvSpPr>
          <p:nvPr>
            <p:ph type="pic" sz="quarter" idx="29" hasCustomPrompt="1"/>
          </p:nvPr>
        </p:nvSpPr>
        <p:spPr>
          <a:xfrm>
            <a:off x="4803314" y="3544705"/>
            <a:ext cx="387159" cy="515561"/>
          </a:xfrm>
        </p:spPr>
        <p:txBody>
          <a:bodyPr>
            <a:normAutofit/>
          </a:bodyPr>
          <a:lstStyle>
            <a:lvl1pPr>
              <a:defRPr sz="1000"/>
            </a:lvl1pPr>
          </a:lstStyle>
          <a:p>
            <a:r>
              <a:rPr kumimoji="1" lang="en-US" altLang="ja-JP" dirty="0"/>
              <a:t>Icon</a:t>
            </a:r>
            <a:endParaRPr kumimoji="1" lang="ja-JP" altLang="en-US" dirty="0"/>
          </a:p>
        </p:txBody>
      </p:sp>
      <p:sp>
        <p:nvSpPr>
          <p:cNvPr id="16" name="テキスト プレースホルダー 5"/>
          <p:cNvSpPr>
            <a:spLocks noGrp="1"/>
          </p:cNvSpPr>
          <p:nvPr>
            <p:ph type="body" sz="quarter" idx="30" hasCustomPrompt="1"/>
          </p:nvPr>
        </p:nvSpPr>
        <p:spPr>
          <a:xfrm>
            <a:off x="5226760" y="3406018"/>
            <a:ext cx="3649983" cy="789710"/>
          </a:xfrm>
          <a:noFill/>
        </p:spPr>
        <p:txBody>
          <a:bodyPr anchor="ctr">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7" name="図プレースホルダー 7"/>
          <p:cNvSpPr>
            <a:spLocks noGrp="1"/>
          </p:cNvSpPr>
          <p:nvPr>
            <p:ph type="pic" sz="quarter" idx="31" hasCustomPrompt="1"/>
          </p:nvPr>
        </p:nvSpPr>
        <p:spPr>
          <a:xfrm>
            <a:off x="4803314" y="4442983"/>
            <a:ext cx="387159" cy="515561"/>
          </a:xfrm>
        </p:spPr>
        <p:txBody>
          <a:bodyPr>
            <a:normAutofit/>
          </a:bodyPr>
          <a:lstStyle>
            <a:lvl1pPr>
              <a:defRPr sz="1000"/>
            </a:lvl1pPr>
          </a:lstStyle>
          <a:p>
            <a:r>
              <a:rPr kumimoji="1" lang="en-US" altLang="ja-JP" dirty="0"/>
              <a:t>Icon</a:t>
            </a:r>
            <a:endParaRPr kumimoji="1" lang="ja-JP" altLang="en-US" dirty="0"/>
          </a:p>
        </p:txBody>
      </p:sp>
      <p:sp>
        <p:nvSpPr>
          <p:cNvPr id="18" name="テキスト プレースホルダー 5"/>
          <p:cNvSpPr>
            <a:spLocks noGrp="1"/>
          </p:cNvSpPr>
          <p:nvPr>
            <p:ph type="body" sz="quarter" idx="32" hasCustomPrompt="1"/>
          </p:nvPr>
        </p:nvSpPr>
        <p:spPr>
          <a:xfrm>
            <a:off x="5226760" y="4304296"/>
            <a:ext cx="3649983" cy="789710"/>
          </a:xfrm>
          <a:noFill/>
        </p:spPr>
        <p:txBody>
          <a:bodyPr anchor="ctr">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9" name="図プレースホルダー 7"/>
          <p:cNvSpPr>
            <a:spLocks noGrp="1"/>
          </p:cNvSpPr>
          <p:nvPr>
            <p:ph type="pic" sz="quarter" idx="33" hasCustomPrompt="1"/>
          </p:nvPr>
        </p:nvSpPr>
        <p:spPr>
          <a:xfrm>
            <a:off x="4806027" y="5341261"/>
            <a:ext cx="387159" cy="515561"/>
          </a:xfrm>
        </p:spPr>
        <p:txBody>
          <a:bodyPr>
            <a:normAutofit/>
          </a:bodyPr>
          <a:lstStyle>
            <a:lvl1pPr>
              <a:defRPr sz="1000"/>
            </a:lvl1pPr>
          </a:lstStyle>
          <a:p>
            <a:r>
              <a:rPr kumimoji="1" lang="en-US" altLang="ja-JP" dirty="0"/>
              <a:t>Icon</a:t>
            </a:r>
            <a:endParaRPr kumimoji="1" lang="ja-JP" altLang="en-US" dirty="0"/>
          </a:p>
        </p:txBody>
      </p:sp>
      <p:sp>
        <p:nvSpPr>
          <p:cNvPr id="20" name="テキスト プレースホルダー 5"/>
          <p:cNvSpPr>
            <a:spLocks noGrp="1"/>
          </p:cNvSpPr>
          <p:nvPr>
            <p:ph type="body" sz="quarter" idx="34" hasCustomPrompt="1"/>
          </p:nvPr>
        </p:nvSpPr>
        <p:spPr>
          <a:xfrm>
            <a:off x="5229474" y="5202574"/>
            <a:ext cx="3649983" cy="789710"/>
          </a:xfrm>
          <a:noFill/>
        </p:spPr>
        <p:txBody>
          <a:bodyPr anchor="ctr">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17821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par>
                          <p:cTn id="20" fill="hold">
                            <p:stCondLst>
                              <p:cond delay="1000"/>
                            </p:stCondLst>
                            <p:childTnLst>
                              <p:par>
                                <p:cTn id="21" presetID="2" presetClass="entr" presetSubtype="12" decel="100000" fill="hold" grpId="0" nodeType="afterEffect">
                                  <p:stCondLst>
                                    <p:cond delay="250"/>
                                  </p:stCondLst>
                                  <p:iterate type="wd">
                                    <p:tmPct val="10000"/>
                                  </p:iterate>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800"/>
                            </p:stCondLst>
                            <p:childTnLst>
                              <p:par>
                                <p:cTn id="26" presetID="31" presetClass="entr" presetSubtype="0" fill="hold" grpId="0" nodeType="afterEffect">
                                  <p:stCondLst>
                                    <p:cond delay="5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par>
                                <p:cTn id="32" presetID="22" presetClass="entr" presetSubtype="8" fill="hold" grpId="0" nodeType="withEffect">
                                  <p:stCondLst>
                                    <p:cond delay="75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wipe(left)">
                                      <p:cBhvr>
                                        <p:cTn id="34" dur="500"/>
                                        <p:tgtEl>
                                          <p:spTgt spid="12">
                                            <p:txEl>
                                              <p:pRg st="0" end="0"/>
                                            </p:txEl>
                                          </p:spTgt>
                                        </p:tgtEl>
                                      </p:cBhvr>
                                    </p:animEffect>
                                  </p:childTnLst>
                                </p:cTn>
                              </p:par>
                            </p:childTnLst>
                          </p:cTn>
                        </p:par>
                        <p:par>
                          <p:cTn id="35" fill="hold">
                            <p:stCondLst>
                              <p:cond delay="3050"/>
                            </p:stCondLst>
                            <p:childTnLst>
                              <p:par>
                                <p:cTn id="36" presetID="31"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 calcmode="lin" valueType="num">
                                      <p:cBhvr>
                                        <p:cTn id="40" dur="500" fill="hold"/>
                                        <p:tgtEl>
                                          <p:spTgt spid="13"/>
                                        </p:tgtEl>
                                        <p:attrNameLst>
                                          <p:attrName>style.rotation</p:attrName>
                                        </p:attrNameLst>
                                      </p:cBhvr>
                                      <p:tavLst>
                                        <p:tav tm="0">
                                          <p:val>
                                            <p:fltVal val="90"/>
                                          </p:val>
                                        </p:tav>
                                        <p:tav tm="100000">
                                          <p:val>
                                            <p:fltVal val="0"/>
                                          </p:val>
                                        </p:tav>
                                      </p:tavLst>
                                    </p:anim>
                                    <p:animEffect transition="in" filter="fade">
                                      <p:cBhvr>
                                        <p:cTn id="41" dur="500"/>
                                        <p:tgtEl>
                                          <p:spTgt spid="13"/>
                                        </p:tgtEl>
                                      </p:cBhvr>
                                    </p:animEffect>
                                  </p:childTnLst>
                                </p:cTn>
                              </p:par>
                              <p:par>
                                <p:cTn id="42" presetID="22" presetClass="entr" presetSubtype="8" fill="hold" grpId="0" nodeType="withEffect">
                                  <p:stCondLst>
                                    <p:cond delay="25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left)">
                                      <p:cBhvr>
                                        <p:cTn id="44" dur="500"/>
                                        <p:tgtEl>
                                          <p:spTgt spid="14">
                                            <p:txEl>
                                              <p:pRg st="0" end="0"/>
                                            </p:txEl>
                                          </p:spTgt>
                                        </p:tgtEl>
                                      </p:cBhvr>
                                    </p:animEffect>
                                  </p:childTnLst>
                                </p:cTn>
                              </p:par>
                            </p:childTnLst>
                          </p:cTn>
                        </p:par>
                        <p:par>
                          <p:cTn id="45" fill="hold">
                            <p:stCondLst>
                              <p:cond delay="3800"/>
                            </p:stCondLst>
                            <p:childTnLst>
                              <p:par>
                                <p:cTn id="46" presetID="31"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 calcmode="lin" valueType="num">
                                      <p:cBhvr>
                                        <p:cTn id="50" dur="500" fill="hold"/>
                                        <p:tgtEl>
                                          <p:spTgt spid="15"/>
                                        </p:tgtEl>
                                        <p:attrNameLst>
                                          <p:attrName>style.rotation</p:attrName>
                                        </p:attrNameLst>
                                      </p:cBhvr>
                                      <p:tavLst>
                                        <p:tav tm="0">
                                          <p:val>
                                            <p:fltVal val="90"/>
                                          </p:val>
                                        </p:tav>
                                        <p:tav tm="100000">
                                          <p:val>
                                            <p:fltVal val="0"/>
                                          </p:val>
                                        </p:tav>
                                      </p:tavLst>
                                    </p:anim>
                                    <p:animEffect transition="in" filter="fade">
                                      <p:cBhvr>
                                        <p:cTn id="51" dur="500"/>
                                        <p:tgtEl>
                                          <p:spTgt spid="15"/>
                                        </p:tgtEl>
                                      </p:cBhvr>
                                    </p:animEffect>
                                  </p:childTnLst>
                                </p:cTn>
                              </p:par>
                              <p:par>
                                <p:cTn id="52" presetID="22" presetClass="entr" presetSubtype="8" fill="hold" grpId="0" nodeType="withEffect">
                                  <p:stCondLst>
                                    <p:cond delay="25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wipe(left)">
                                      <p:cBhvr>
                                        <p:cTn id="54" dur="500"/>
                                        <p:tgtEl>
                                          <p:spTgt spid="16">
                                            <p:txEl>
                                              <p:pRg st="0" end="0"/>
                                            </p:txEl>
                                          </p:spTgt>
                                        </p:tgtEl>
                                      </p:cBhvr>
                                    </p:animEffect>
                                  </p:childTnLst>
                                </p:cTn>
                              </p:par>
                            </p:childTnLst>
                          </p:cTn>
                        </p:par>
                        <p:par>
                          <p:cTn id="55" fill="hold">
                            <p:stCondLst>
                              <p:cond delay="4550"/>
                            </p:stCondLst>
                            <p:childTnLst>
                              <p:par>
                                <p:cTn id="56" presetID="31" presetClass="entr" presetSubtype="0"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 calcmode="lin" valueType="num">
                                      <p:cBhvr>
                                        <p:cTn id="60" dur="500" fill="hold"/>
                                        <p:tgtEl>
                                          <p:spTgt spid="17"/>
                                        </p:tgtEl>
                                        <p:attrNameLst>
                                          <p:attrName>style.rotation</p:attrName>
                                        </p:attrNameLst>
                                      </p:cBhvr>
                                      <p:tavLst>
                                        <p:tav tm="0">
                                          <p:val>
                                            <p:fltVal val="90"/>
                                          </p:val>
                                        </p:tav>
                                        <p:tav tm="100000">
                                          <p:val>
                                            <p:fltVal val="0"/>
                                          </p:val>
                                        </p:tav>
                                      </p:tavLst>
                                    </p:anim>
                                    <p:animEffect transition="in" filter="fade">
                                      <p:cBhvr>
                                        <p:cTn id="61" dur="500"/>
                                        <p:tgtEl>
                                          <p:spTgt spid="17"/>
                                        </p:tgtEl>
                                      </p:cBhvr>
                                    </p:animEffect>
                                  </p:childTnLst>
                                </p:cTn>
                              </p:par>
                              <p:par>
                                <p:cTn id="62" presetID="22" presetClass="entr" presetSubtype="8" fill="hold" grpId="0" nodeType="withEffect">
                                  <p:stCondLst>
                                    <p:cond delay="250"/>
                                  </p:stCondLst>
                                  <p:childTnLst>
                                    <p:set>
                                      <p:cBhvr>
                                        <p:cTn id="63" dur="1" fill="hold">
                                          <p:stCondLst>
                                            <p:cond delay="0"/>
                                          </p:stCondLst>
                                        </p:cTn>
                                        <p:tgtEl>
                                          <p:spTgt spid="18">
                                            <p:txEl>
                                              <p:pRg st="0" end="0"/>
                                            </p:txEl>
                                          </p:spTgt>
                                        </p:tgtEl>
                                        <p:attrNameLst>
                                          <p:attrName>style.visibility</p:attrName>
                                        </p:attrNameLst>
                                      </p:cBhvr>
                                      <p:to>
                                        <p:strVal val="visible"/>
                                      </p:to>
                                    </p:set>
                                    <p:animEffect transition="in" filter="wipe(left)">
                                      <p:cBhvr>
                                        <p:cTn id="64" dur="500"/>
                                        <p:tgtEl>
                                          <p:spTgt spid="18">
                                            <p:txEl>
                                              <p:pRg st="0" end="0"/>
                                            </p:txEl>
                                          </p:spTgt>
                                        </p:tgtEl>
                                      </p:cBhvr>
                                    </p:animEffect>
                                  </p:childTnLst>
                                </p:cTn>
                              </p:par>
                            </p:childTnLst>
                          </p:cTn>
                        </p:par>
                        <p:par>
                          <p:cTn id="65" fill="hold">
                            <p:stCondLst>
                              <p:cond delay="5300"/>
                            </p:stCondLst>
                            <p:childTnLst>
                              <p:par>
                                <p:cTn id="66" presetID="31" presetClass="entr" presetSubtype="0"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ppt_w</p:attrName>
                                        </p:attrNameLst>
                                      </p:cBhvr>
                                      <p:tavLst>
                                        <p:tav tm="0">
                                          <p:val>
                                            <p:fltVal val="0"/>
                                          </p:val>
                                        </p:tav>
                                        <p:tav tm="100000">
                                          <p:val>
                                            <p:strVal val="#ppt_w"/>
                                          </p:val>
                                        </p:tav>
                                      </p:tavLst>
                                    </p:anim>
                                    <p:anim calcmode="lin" valueType="num">
                                      <p:cBhvr>
                                        <p:cTn id="69" dur="500" fill="hold"/>
                                        <p:tgtEl>
                                          <p:spTgt spid="19"/>
                                        </p:tgtEl>
                                        <p:attrNameLst>
                                          <p:attrName>ppt_h</p:attrName>
                                        </p:attrNameLst>
                                      </p:cBhvr>
                                      <p:tavLst>
                                        <p:tav tm="0">
                                          <p:val>
                                            <p:fltVal val="0"/>
                                          </p:val>
                                        </p:tav>
                                        <p:tav tm="100000">
                                          <p:val>
                                            <p:strVal val="#ppt_h"/>
                                          </p:val>
                                        </p:tav>
                                      </p:tavLst>
                                    </p:anim>
                                    <p:anim calcmode="lin" valueType="num">
                                      <p:cBhvr>
                                        <p:cTn id="70" dur="500" fill="hold"/>
                                        <p:tgtEl>
                                          <p:spTgt spid="19"/>
                                        </p:tgtEl>
                                        <p:attrNameLst>
                                          <p:attrName>style.rotation</p:attrName>
                                        </p:attrNameLst>
                                      </p:cBhvr>
                                      <p:tavLst>
                                        <p:tav tm="0">
                                          <p:val>
                                            <p:fltVal val="90"/>
                                          </p:val>
                                        </p:tav>
                                        <p:tav tm="100000">
                                          <p:val>
                                            <p:fltVal val="0"/>
                                          </p:val>
                                        </p:tav>
                                      </p:tavLst>
                                    </p:anim>
                                    <p:animEffect transition="in" filter="fade">
                                      <p:cBhvr>
                                        <p:cTn id="71" dur="500"/>
                                        <p:tgtEl>
                                          <p:spTgt spid="19"/>
                                        </p:tgtEl>
                                      </p:cBhvr>
                                    </p:animEffect>
                                  </p:childTnLst>
                                </p:cTn>
                              </p:par>
                              <p:par>
                                <p:cTn id="72" presetID="22" presetClass="entr" presetSubtype="8" fill="hold" grpId="0" nodeType="withEffect">
                                  <p:stCondLst>
                                    <p:cond delay="250"/>
                                  </p:stCondLst>
                                  <p:childTnLst>
                                    <p:set>
                                      <p:cBhvr>
                                        <p:cTn id="73" dur="1" fill="hold">
                                          <p:stCondLst>
                                            <p:cond delay="0"/>
                                          </p:stCondLst>
                                        </p:cTn>
                                        <p:tgtEl>
                                          <p:spTgt spid="20">
                                            <p:txEl>
                                              <p:pRg st="0" end="0"/>
                                            </p:txEl>
                                          </p:spTgt>
                                        </p:tgtEl>
                                        <p:attrNameLst>
                                          <p:attrName>style.visibility</p:attrName>
                                        </p:attrNameLst>
                                      </p:cBhvr>
                                      <p:to>
                                        <p:strVal val="visible"/>
                                      </p:to>
                                    </p:set>
                                    <p:animEffect transition="in" filter="wipe(left)">
                                      <p:cBhvr>
                                        <p:cTn id="74"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tmplLst>
          <p:tmpl>
            <p:tnLst>
              <p:par>
                <p:cTn presetID="2" presetClass="entr" presetSubtype="8"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7" grpId="0"/>
      <p:bldP spid="10" grpId="0" build="p">
        <p:tmplLst>
          <p:tmpl lvl="1">
            <p:tnLst>
              <p:par>
                <p:cTn presetID="2" presetClass="entr" presetSubtype="12" decel="100000" fill="hold" nodeType="afterEffect">
                  <p:stCondLst>
                    <p:cond delay="250"/>
                  </p:stCondLst>
                  <p:iterate type="wd">
                    <p:tmPct val="10000"/>
                  </p:iterate>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P spid="12" grpId="0" build="p">
        <p:tmplLst>
          <p:tmpl lvl="1">
            <p:tnLst>
              <p:par>
                <p:cTn presetID="22" presetClass="entr" presetSubtype="8" fill="hold" nodeType="withEffect">
                  <p:stCondLst>
                    <p:cond delay="75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p:bldP spid="14" grpId="0" build="p">
        <p:tmplLst>
          <p:tmpl lvl="1">
            <p:tnLst>
              <p:par>
                <p:cTn presetID="22" presetClass="entr" presetSubtype="8"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p:bldP spid="16" grpId="0" build="p">
        <p:tmplLst>
          <p:tmpl lvl="1">
            <p:tnLst>
              <p:par>
                <p:cTn presetID="22" presetClass="entr" presetSubtype="8"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p:bldP spid="18" grpId="0" build="p">
        <p:tmplLst>
          <p:tmpl lvl="1">
            <p:tnLst>
              <p:par>
                <p:cTn presetID="22" presetClass="entr" presetSubtype="8"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9" grpId="0"/>
      <p:bldP spid="20" grpId="0" build="p">
        <p:tmplLst>
          <p:tmpl lvl="1">
            <p:tnLst>
              <p:par>
                <p:cTn presetID="22" presetClass="entr" presetSubtype="8"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ph and Right Pain">
    <p:spTree>
      <p:nvGrpSpPr>
        <p:cNvPr id="1" name=""/>
        <p:cNvGrpSpPr/>
        <p:nvPr/>
      </p:nvGrpSpPr>
      <p:grpSpPr>
        <a:xfrm>
          <a:off x="0" y="0"/>
          <a:ext cx="0" cy="0"/>
          <a:chOff x="0" y="0"/>
          <a:chExt cx="0" cy="0"/>
        </a:xfrm>
      </p:grpSpPr>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856286" y="3228985"/>
            <a:ext cx="6858000" cy="400035"/>
          </a:xfrm>
          <a:prstGeom prst="rect">
            <a:avLst/>
          </a:prstGeom>
        </p:spPr>
      </p:pic>
      <p:sp>
        <p:nvSpPr>
          <p:cNvPr id="5" name="正方形/長方形 4"/>
          <p:cNvSpPr/>
          <p:nvPr userDrawn="1"/>
        </p:nvSpPr>
        <p:spPr>
          <a:xfrm>
            <a:off x="4485304" y="0"/>
            <a:ext cx="46586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9" tIns="25600" rIns="51199" bIns="25600" rtlCol="0" anchor="ctr"/>
          <a:lstStyle/>
          <a:p>
            <a:pPr algn="ctr"/>
            <a:endParaRPr kumimoji="1" lang="ja-JP" altLang="en-US" dirty="0"/>
          </a:p>
        </p:txBody>
      </p:sp>
      <p:sp>
        <p:nvSpPr>
          <p:cNvPr id="6" name="テキスト プレースホルダー 12"/>
          <p:cNvSpPr>
            <a:spLocks noGrp="1"/>
          </p:cNvSpPr>
          <p:nvPr>
            <p:ph type="body" sz="quarter" idx="24" hasCustomPrompt="1"/>
          </p:nvPr>
        </p:nvSpPr>
        <p:spPr>
          <a:xfrm>
            <a:off x="-3662" y="360106"/>
            <a:ext cx="5741950" cy="1332000"/>
          </a:xfrm>
          <a:blipFill>
            <a:blip r:embed="rId3"/>
            <a:srcRect/>
            <a:stretch>
              <a:fillRect l="-24300"/>
            </a:stretch>
          </a:blipFill>
        </p:spPr>
        <p:txBody>
          <a:bodyPr/>
          <a:lstStyle/>
          <a:p>
            <a:pPr lvl="0"/>
            <a:r>
              <a:rPr lang="en-US" dirty="0"/>
              <a:t> </a:t>
            </a:r>
          </a:p>
        </p:txBody>
      </p:sp>
      <p:sp>
        <p:nvSpPr>
          <p:cNvPr id="7" name="タイトル 1"/>
          <p:cNvSpPr>
            <a:spLocks noGrp="1"/>
          </p:cNvSpPr>
          <p:nvPr>
            <p:ph type="title" hasCustomPrompt="1"/>
          </p:nvPr>
        </p:nvSpPr>
        <p:spPr>
          <a:xfrm rot="21420000">
            <a:off x="247317" y="487329"/>
            <a:ext cx="5363914" cy="820800"/>
          </a:xfrm>
          <a:prstGeom prst="rect">
            <a:avLst/>
          </a:prstGeom>
        </p:spPr>
        <p:txBody>
          <a:bodyPr lIns="51199" tIns="25600" rIns="51199" bIns="25600" anchor="ctr"/>
          <a:lstStyle>
            <a:lvl1pPr algn="r">
              <a:defRPr spc="560" baseline="0">
                <a:solidFill>
                  <a:schemeClr val="tx1"/>
                </a:solidFill>
              </a:defRPr>
            </a:lvl1pPr>
          </a:lstStyle>
          <a:p>
            <a:r>
              <a:rPr kumimoji="1" lang="en-US" altLang="ja-JP" dirty="0"/>
              <a:t>TITLE GOES HERE</a:t>
            </a:r>
            <a:endParaRPr kumimoji="1" lang="ja-JP" altLang="en-US" dirty="0"/>
          </a:p>
        </p:txBody>
      </p:sp>
      <p:sp>
        <p:nvSpPr>
          <p:cNvPr id="3" name="グラフ プレースホルダー 2"/>
          <p:cNvSpPr>
            <a:spLocks noGrp="1"/>
          </p:cNvSpPr>
          <p:nvPr>
            <p:ph type="chart" sz="quarter" idx="25" hasCustomPrompt="1"/>
          </p:nvPr>
        </p:nvSpPr>
        <p:spPr>
          <a:xfrm>
            <a:off x="234882" y="1576917"/>
            <a:ext cx="3949925" cy="4983692"/>
          </a:xfrm>
          <a:solidFill>
            <a:schemeClr val="tx1">
              <a:alpha val="30000"/>
            </a:schemeClr>
          </a:solidFill>
        </p:spPr>
        <p:txBody>
          <a:bodyPr/>
          <a:lstStyle>
            <a:lvl1pPr>
              <a:defRPr baseline="0"/>
            </a:lvl1pPr>
          </a:lstStyle>
          <a:p>
            <a:r>
              <a:rPr lang="en-US" dirty="0"/>
              <a:t>Add graph here</a:t>
            </a:r>
          </a:p>
        </p:txBody>
      </p:sp>
      <p:sp>
        <p:nvSpPr>
          <p:cNvPr id="21" name="正方形/長方形 20"/>
          <p:cNvSpPr/>
          <p:nvPr userDrawn="1"/>
        </p:nvSpPr>
        <p:spPr>
          <a:xfrm rot="-180000">
            <a:off x="4292977" y="1677148"/>
            <a:ext cx="3538781" cy="528059"/>
          </a:xfrm>
          <a:prstGeom prst="rect">
            <a:avLst/>
          </a:prstGeom>
          <a:blipFill dpi="0" rotWithShape="1">
            <a:blip r:embed="rId4"/>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199" tIns="25600" rIns="51199" bIns="25600" rtlCol="0" anchor="ctr"/>
          <a:lstStyle/>
          <a:p>
            <a:pPr algn="ctr"/>
            <a:endParaRPr kumimoji="1" lang="en-US"/>
          </a:p>
        </p:txBody>
      </p:sp>
      <p:sp>
        <p:nvSpPr>
          <p:cNvPr id="22" name="テキスト プレースホルダー 5"/>
          <p:cNvSpPr>
            <a:spLocks noGrp="1"/>
          </p:cNvSpPr>
          <p:nvPr>
            <p:ph type="body" sz="quarter" idx="13" hasCustomPrompt="1"/>
          </p:nvPr>
        </p:nvSpPr>
        <p:spPr>
          <a:xfrm>
            <a:off x="4687142" y="2430881"/>
            <a:ext cx="4094765" cy="1391471"/>
          </a:xfrm>
          <a:noFill/>
        </p:spPr>
        <p:txBody>
          <a:bodyPr anchor="t">
            <a:noAutofit/>
          </a:bodyPr>
          <a:lstStyle>
            <a:lvl1pPr>
              <a:lnSpc>
                <a:spcPct val="120000"/>
              </a:lnSpc>
              <a:spcBef>
                <a:spcPts val="336"/>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3" name="テキスト プレースホルダー 5"/>
          <p:cNvSpPr>
            <a:spLocks noGrp="1"/>
          </p:cNvSpPr>
          <p:nvPr>
            <p:ph type="body" sz="quarter" idx="14" hasCustomPrompt="1"/>
          </p:nvPr>
        </p:nvSpPr>
        <p:spPr>
          <a:xfrm rot="-180000">
            <a:off x="4360490" y="1647147"/>
            <a:ext cx="3426259" cy="528059"/>
          </a:xfrm>
          <a:noFill/>
        </p:spPr>
        <p:txBody>
          <a:bodyPr anchor="b">
            <a:noAutofit/>
          </a:bodyPr>
          <a:lstStyle>
            <a:lvl1pPr>
              <a:lnSpc>
                <a:spcPct val="120000"/>
              </a:lnSpc>
              <a:spcBef>
                <a:spcPts val="336"/>
              </a:spcBef>
              <a:defRPr sz="1800" spc="168">
                <a:solidFill>
                  <a:schemeClr val="tx2"/>
                </a:solidFill>
                <a:effectLst/>
              </a:defRPr>
            </a:lvl1pPr>
          </a:lstStyle>
          <a:p>
            <a:pPr lvl="0"/>
            <a:r>
              <a:rPr kumimoji="1" lang="en-US" altLang="ja-JP" dirty="0"/>
              <a:t>TEXT HERE</a:t>
            </a:r>
            <a:endParaRPr kumimoji="1" lang="ja-JP" altLang="en-US" dirty="0"/>
          </a:p>
        </p:txBody>
      </p:sp>
      <p:sp>
        <p:nvSpPr>
          <p:cNvPr id="24" name="正方形/長方形 23"/>
          <p:cNvSpPr/>
          <p:nvPr userDrawn="1"/>
        </p:nvSpPr>
        <p:spPr>
          <a:xfrm rot="-180000">
            <a:off x="4292977" y="4108028"/>
            <a:ext cx="3538781" cy="528059"/>
          </a:xfrm>
          <a:prstGeom prst="rect">
            <a:avLst/>
          </a:prstGeom>
          <a:blipFill dpi="0" rotWithShape="1">
            <a:blip r:embed="rId4"/>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199" tIns="25600" rIns="51199" bIns="25600" rtlCol="0" anchor="ctr"/>
          <a:lstStyle/>
          <a:p>
            <a:pPr algn="ctr"/>
            <a:endParaRPr kumimoji="1" lang="en-US"/>
          </a:p>
        </p:txBody>
      </p:sp>
      <p:sp>
        <p:nvSpPr>
          <p:cNvPr id="25" name="テキスト プレースホルダー 5"/>
          <p:cNvSpPr>
            <a:spLocks noGrp="1"/>
          </p:cNvSpPr>
          <p:nvPr>
            <p:ph type="body" sz="quarter" idx="26" hasCustomPrompt="1"/>
          </p:nvPr>
        </p:nvSpPr>
        <p:spPr>
          <a:xfrm>
            <a:off x="4687142" y="4861759"/>
            <a:ext cx="4094765" cy="1391471"/>
          </a:xfrm>
          <a:noFill/>
        </p:spPr>
        <p:txBody>
          <a:bodyPr anchor="t">
            <a:noAutofit/>
          </a:bodyPr>
          <a:lstStyle>
            <a:lvl1pPr>
              <a:lnSpc>
                <a:spcPct val="120000"/>
              </a:lnSpc>
              <a:spcBef>
                <a:spcPts val="336"/>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6" name="テキスト プレースホルダー 5"/>
          <p:cNvSpPr>
            <a:spLocks noGrp="1"/>
          </p:cNvSpPr>
          <p:nvPr>
            <p:ph type="body" sz="quarter" idx="27" hasCustomPrompt="1"/>
          </p:nvPr>
        </p:nvSpPr>
        <p:spPr>
          <a:xfrm rot="-180000">
            <a:off x="4360490" y="4078025"/>
            <a:ext cx="3426259" cy="528059"/>
          </a:xfrm>
          <a:noFill/>
        </p:spPr>
        <p:txBody>
          <a:bodyPr anchor="b">
            <a:noAutofit/>
          </a:bodyPr>
          <a:lstStyle>
            <a:lvl1pPr>
              <a:lnSpc>
                <a:spcPct val="120000"/>
              </a:lnSpc>
              <a:spcBef>
                <a:spcPts val="336"/>
              </a:spcBef>
              <a:defRPr sz="1800" spc="168">
                <a:solidFill>
                  <a:schemeClr val="tx2"/>
                </a:solidFill>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287246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000"/>
                            </p:stCondLst>
                            <p:childTnLst>
                              <p:par>
                                <p:cTn id="18" presetID="22" presetClass="entr" presetSubtype="4" fill="hold" grpId="0" nodeType="after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000"/>
                            </p:stCondLst>
                            <p:childTnLst>
                              <p:par>
                                <p:cTn id="25" presetID="2" presetClass="entr" presetSubtype="2" decel="100000" fill="hold" grpId="0" nodeType="afterEffect">
                                  <p:stCondLst>
                                    <p:cond delay="25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1+#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25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1+#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par>
                          <p:cTn id="33" fill="hold">
                            <p:stCondLst>
                              <p:cond delay="2750"/>
                            </p:stCondLst>
                            <p:childTnLst>
                              <p:par>
                                <p:cTn id="34" presetID="22" presetClass="entr" presetSubtype="8" fill="hold" grpId="0" nodeType="afterEffect">
                                  <p:stCondLst>
                                    <p:cond delay="0"/>
                                  </p:stCondLst>
                                  <p:childTnLst>
                                    <p:set>
                                      <p:cBhvr>
                                        <p:cTn id="35" dur="1" fill="hold">
                                          <p:stCondLst>
                                            <p:cond delay="0"/>
                                          </p:stCondLst>
                                        </p:cTn>
                                        <p:tgtEl>
                                          <p:spTgt spid="22">
                                            <p:txEl>
                                              <p:pRg st="0" end="0"/>
                                            </p:txEl>
                                          </p:spTgt>
                                        </p:tgtEl>
                                        <p:attrNameLst>
                                          <p:attrName>style.visibility</p:attrName>
                                        </p:attrNameLst>
                                      </p:cBhvr>
                                      <p:to>
                                        <p:strVal val="visible"/>
                                      </p:to>
                                    </p:set>
                                    <p:animEffect transition="in" filter="wipe(left)">
                                      <p:cBhvr>
                                        <p:cTn id="36" dur="500"/>
                                        <p:tgtEl>
                                          <p:spTgt spid="22">
                                            <p:txEl>
                                              <p:pRg st="0" end="0"/>
                                            </p:txEl>
                                          </p:spTgt>
                                        </p:tgtEl>
                                      </p:cBhvr>
                                    </p:animEffect>
                                  </p:childTnLst>
                                </p:cTn>
                              </p:par>
                            </p:childTnLst>
                          </p:cTn>
                        </p:par>
                        <p:par>
                          <p:cTn id="37" fill="hold">
                            <p:stCondLst>
                              <p:cond delay="3250"/>
                            </p:stCondLst>
                            <p:childTnLst>
                              <p:par>
                                <p:cTn id="38" presetID="2" presetClass="entr" presetSubtype="2" decel="100000" fill="hold" grpId="0" nodeType="afterEffect">
                                  <p:stCondLst>
                                    <p:cond delay="50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1+#ppt_w/2"/>
                                          </p:val>
                                        </p:tav>
                                        <p:tav tm="100000">
                                          <p:val>
                                            <p:strVal val="#ppt_x"/>
                                          </p:val>
                                        </p:tav>
                                      </p:tavLst>
                                    </p:anim>
                                    <p:anim calcmode="lin" valueType="num">
                                      <p:cBhvr additive="base">
                                        <p:cTn id="41" dur="500" fill="hold"/>
                                        <p:tgtEl>
                                          <p:spTgt spid="26"/>
                                        </p:tgtEl>
                                        <p:attrNameLst>
                                          <p:attrName>ppt_y</p:attrName>
                                        </p:attrNameLst>
                                      </p:cBhvr>
                                      <p:tavLst>
                                        <p:tav tm="0">
                                          <p:val>
                                            <p:strVal val="#ppt_y"/>
                                          </p:val>
                                        </p:tav>
                                        <p:tav tm="100000">
                                          <p:val>
                                            <p:strVal val="#ppt_y"/>
                                          </p:val>
                                        </p:tav>
                                      </p:tavLst>
                                    </p:anim>
                                  </p:childTnLst>
                                </p:cTn>
                              </p:par>
                              <p:par>
                                <p:cTn id="42" presetID="2" presetClass="entr" presetSubtype="2" decel="100000" fill="hold" grpId="0" nodeType="withEffect">
                                  <p:stCondLst>
                                    <p:cond delay="50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fill="hold"/>
                                        <p:tgtEl>
                                          <p:spTgt spid="24"/>
                                        </p:tgtEl>
                                        <p:attrNameLst>
                                          <p:attrName>ppt_x</p:attrName>
                                        </p:attrNameLst>
                                      </p:cBhvr>
                                      <p:tavLst>
                                        <p:tav tm="0">
                                          <p:val>
                                            <p:strVal val="1+#ppt_w/2"/>
                                          </p:val>
                                        </p:tav>
                                        <p:tav tm="100000">
                                          <p:val>
                                            <p:strVal val="#ppt_x"/>
                                          </p:val>
                                        </p:tav>
                                      </p:tavLst>
                                    </p:anim>
                                    <p:anim calcmode="lin" valueType="num">
                                      <p:cBhvr additive="base">
                                        <p:cTn id="45" dur="500" fill="hold"/>
                                        <p:tgtEl>
                                          <p:spTgt spid="24"/>
                                        </p:tgtEl>
                                        <p:attrNameLst>
                                          <p:attrName>ppt_y</p:attrName>
                                        </p:attrNameLst>
                                      </p:cBhvr>
                                      <p:tavLst>
                                        <p:tav tm="0">
                                          <p:val>
                                            <p:strVal val="#ppt_y"/>
                                          </p:val>
                                        </p:tav>
                                        <p:tav tm="100000">
                                          <p:val>
                                            <p:strVal val="#ppt_y"/>
                                          </p:val>
                                        </p:tav>
                                      </p:tavLst>
                                    </p:anim>
                                  </p:childTnLst>
                                </p:cTn>
                              </p:par>
                            </p:childTnLst>
                          </p:cTn>
                        </p:par>
                        <p:par>
                          <p:cTn id="46" fill="hold">
                            <p:stCondLst>
                              <p:cond delay="4250"/>
                            </p:stCondLst>
                            <p:childTnLst>
                              <p:par>
                                <p:cTn id="47" presetID="22" presetClass="entr" presetSubtype="8" fill="hold" grpId="0" nodeType="after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wipe(left)">
                                      <p:cBhvr>
                                        <p:cTn id="4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tmplLst>
          <p:tmpl>
            <p:tnLst>
              <p:par>
                <p:cTn presetID="2" presetClass="entr" presetSubtype="8"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7" grpId="0"/>
      <p:bldP spid="3" grpId="0" animBg="1"/>
      <p:bldP spid="21" grpId="0" animBg="1"/>
      <p:bldP spid="22" grpId="0" build="p">
        <p:tmplLst>
          <p:tmpl lvl="1">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3" grpId="0">
        <p:tmplLst>
          <p:tmpl>
            <p:tnLst>
              <p:par>
                <p:cTn presetID="2" presetClass="entr" presetSubtype="2" decel="10000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animBg="1"/>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p:tmplLst>
          <p:tmpl>
            <p:tnLst>
              <p:par>
                <p:cTn presetID="2" presetClass="entr" presetSubtype="2" decel="100000" fill="hold" nodeType="after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Images and Images ">
    <p:spTree>
      <p:nvGrpSpPr>
        <p:cNvPr id="1" name=""/>
        <p:cNvGrpSpPr/>
        <p:nvPr/>
      </p:nvGrpSpPr>
      <p:grpSpPr>
        <a:xfrm>
          <a:off x="0" y="0"/>
          <a:ext cx="0" cy="0"/>
          <a:chOff x="0" y="0"/>
          <a:chExt cx="0" cy="0"/>
        </a:xfrm>
      </p:grpSpPr>
      <p:sp>
        <p:nvSpPr>
          <p:cNvPr id="6" name="図プレースホルダー 5"/>
          <p:cNvSpPr>
            <a:spLocks noGrp="1"/>
          </p:cNvSpPr>
          <p:nvPr>
            <p:ph type="pic" sz="quarter" idx="12" hasCustomPrompt="1"/>
          </p:nvPr>
        </p:nvSpPr>
        <p:spPr>
          <a:xfrm>
            <a:off x="696337" y="0"/>
            <a:ext cx="2419926" cy="6858000"/>
          </a:xfrm>
          <a:solidFill>
            <a:schemeClr val="tx1">
              <a:lumMod val="95000"/>
              <a:alpha val="42000"/>
            </a:schemeClr>
          </a:solidFill>
          <a:effectLst>
            <a:outerShdw blurRad="50800" dist="127000" algn="l" rotWithShape="0">
              <a:prstClr val="black">
                <a:alpha val="40000"/>
              </a:prstClr>
            </a:outerShdw>
          </a:effectLst>
        </p:spPr>
        <p:txBody>
          <a:bodyPr/>
          <a:lstStyle>
            <a:lvl1pPr>
              <a:defRPr/>
            </a:lvl1pPr>
          </a:lstStyle>
          <a:p>
            <a:r>
              <a:rPr lang="en-US" dirty="0"/>
              <a:t>Add an image</a:t>
            </a:r>
          </a:p>
        </p:txBody>
      </p:sp>
      <p:sp>
        <p:nvSpPr>
          <p:cNvPr id="11" name="テキスト プレースホルダー 10"/>
          <p:cNvSpPr>
            <a:spLocks noGrp="1"/>
          </p:cNvSpPr>
          <p:nvPr>
            <p:ph type="body" sz="quarter" idx="15" hasCustomPrompt="1"/>
          </p:nvPr>
        </p:nvSpPr>
        <p:spPr>
          <a:xfrm>
            <a:off x="696337" y="4572902"/>
            <a:ext cx="2419926" cy="2285098"/>
          </a:xfrm>
          <a:solidFill>
            <a:srgbClr val="F8F8F8">
              <a:alpha val="70000"/>
            </a:srgbClr>
          </a:solidFill>
        </p:spPr>
        <p:txBody>
          <a:bodyPr/>
          <a:lstStyle>
            <a:lvl1pPr>
              <a:defRPr/>
            </a:lvl1pPr>
          </a:lstStyle>
          <a:p>
            <a:pPr lvl="0"/>
            <a:r>
              <a:rPr lang="en-US" dirty="0"/>
              <a:t> </a:t>
            </a:r>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8" name="図プレースホルダー 5"/>
          <p:cNvSpPr>
            <a:spLocks noGrp="1"/>
          </p:cNvSpPr>
          <p:nvPr>
            <p:ph type="pic" sz="quarter" idx="13" hasCustomPrompt="1"/>
          </p:nvPr>
        </p:nvSpPr>
        <p:spPr>
          <a:xfrm>
            <a:off x="3368258" y="0"/>
            <a:ext cx="2419926" cy="6858000"/>
          </a:xfrm>
          <a:solidFill>
            <a:schemeClr val="tx1">
              <a:lumMod val="95000"/>
              <a:alpha val="42000"/>
            </a:schemeClr>
          </a:solidFill>
          <a:effectLst>
            <a:outerShdw blurRad="50800" dist="127000" algn="l" rotWithShape="0">
              <a:prstClr val="black">
                <a:alpha val="40000"/>
              </a:prstClr>
            </a:outerShdw>
          </a:effectLst>
        </p:spPr>
        <p:txBody>
          <a:bodyPr/>
          <a:lstStyle>
            <a:lvl1pPr>
              <a:defRPr/>
            </a:lvl1pPr>
          </a:lstStyle>
          <a:p>
            <a:r>
              <a:rPr lang="en-US" dirty="0"/>
              <a:t>Add an image</a:t>
            </a:r>
          </a:p>
        </p:txBody>
      </p:sp>
      <p:sp>
        <p:nvSpPr>
          <p:cNvPr id="9" name="図プレースホルダー 5"/>
          <p:cNvSpPr>
            <a:spLocks noGrp="1"/>
          </p:cNvSpPr>
          <p:nvPr>
            <p:ph type="pic" sz="quarter" idx="14" hasCustomPrompt="1"/>
          </p:nvPr>
        </p:nvSpPr>
        <p:spPr>
          <a:xfrm>
            <a:off x="6040180" y="0"/>
            <a:ext cx="2419926" cy="6858000"/>
          </a:xfrm>
          <a:solidFill>
            <a:schemeClr val="tx1">
              <a:lumMod val="95000"/>
              <a:alpha val="42000"/>
            </a:schemeClr>
          </a:solidFill>
          <a:effectLst>
            <a:outerShdw blurRad="50800" dist="127000" algn="l" rotWithShape="0">
              <a:prstClr val="black">
                <a:alpha val="40000"/>
              </a:prstClr>
            </a:outerShdw>
          </a:effectLst>
        </p:spPr>
        <p:txBody>
          <a:bodyPr/>
          <a:lstStyle>
            <a:lvl1pPr>
              <a:defRPr/>
            </a:lvl1pPr>
          </a:lstStyle>
          <a:p>
            <a:r>
              <a:rPr lang="en-US" dirty="0"/>
              <a:t>Add an image</a:t>
            </a:r>
          </a:p>
        </p:txBody>
      </p:sp>
      <p:sp>
        <p:nvSpPr>
          <p:cNvPr id="12" name="テキスト プレースホルダー 10"/>
          <p:cNvSpPr>
            <a:spLocks noGrp="1"/>
          </p:cNvSpPr>
          <p:nvPr>
            <p:ph type="body" sz="quarter" idx="16" hasCustomPrompt="1"/>
          </p:nvPr>
        </p:nvSpPr>
        <p:spPr>
          <a:xfrm>
            <a:off x="3368258" y="4576838"/>
            <a:ext cx="2419926" cy="2281162"/>
          </a:xfrm>
          <a:solidFill>
            <a:srgbClr val="F8F8F8">
              <a:alpha val="70000"/>
            </a:srgbClr>
          </a:solidFill>
        </p:spPr>
        <p:txBody>
          <a:bodyPr/>
          <a:lstStyle>
            <a:lvl1pPr>
              <a:defRPr/>
            </a:lvl1pPr>
          </a:lstStyle>
          <a:p>
            <a:pPr lvl="0"/>
            <a:r>
              <a:rPr lang="en-US" dirty="0"/>
              <a:t> </a:t>
            </a:r>
          </a:p>
        </p:txBody>
      </p:sp>
      <p:sp>
        <p:nvSpPr>
          <p:cNvPr id="13" name="テキスト プレースホルダー 10"/>
          <p:cNvSpPr>
            <a:spLocks noGrp="1"/>
          </p:cNvSpPr>
          <p:nvPr>
            <p:ph type="body" sz="quarter" idx="17" hasCustomPrompt="1"/>
          </p:nvPr>
        </p:nvSpPr>
        <p:spPr>
          <a:xfrm>
            <a:off x="6040180" y="4576838"/>
            <a:ext cx="2419926" cy="2281162"/>
          </a:xfrm>
          <a:solidFill>
            <a:srgbClr val="F8F8F8">
              <a:alpha val="70000"/>
            </a:srgbClr>
          </a:solidFill>
        </p:spPr>
        <p:txBody>
          <a:bodyPr/>
          <a:lstStyle>
            <a:lvl1pPr>
              <a:defRPr/>
            </a:lvl1pPr>
          </a:lstStyle>
          <a:p>
            <a:pPr lvl="0"/>
            <a:r>
              <a:rPr lang="en-US" dirty="0"/>
              <a:t> </a:t>
            </a:r>
          </a:p>
        </p:txBody>
      </p:sp>
      <p:sp>
        <p:nvSpPr>
          <p:cNvPr id="16" name="テキスト プレースホルダー 10"/>
          <p:cNvSpPr>
            <a:spLocks noGrp="1"/>
          </p:cNvSpPr>
          <p:nvPr>
            <p:ph type="body" sz="quarter" idx="27" hasCustomPrompt="1"/>
          </p:nvPr>
        </p:nvSpPr>
        <p:spPr>
          <a:xfrm>
            <a:off x="1534171" y="4072838"/>
            <a:ext cx="744261" cy="992261"/>
          </a:xfrm>
          <a:blipFill>
            <a:blip r:embed="rId2"/>
            <a:stretch>
              <a:fillRect/>
            </a:stretch>
          </a:blipFill>
        </p:spPr>
        <p:txBody>
          <a:bodyPr/>
          <a:lstStyle>
            <a:lvl1pPr>
              <a:defRPr/>
            </a:lvl1pPr>
          </a:lstStyle>
          <a:p>
            <a:pPr lvl="0"/>
            <a:r>
              <a:rPr lang="en-US" dirty="0"/>
              <a:t> </a:t>
            </a:r>
          </a:p>
        </p:txBody>
      </p:sp>
      <p:sp>
        <p:nvSpPr>
          <p:cNvPr id="15" name="図プレースホルダー 7"/>
          <p:cNvSpPr>
            <a:spLocks noGrp="1"/>
          </p:cNvSpPr>
          <p:nvPr>
            <p:ph type="pic" sz="quarter" idx="26" hasCustomPrompt="1"/>
          </p:nvPr>
        </p:nvSpPr>
        <p:spPr>
          <a:xfrm>
            <a:off x="1705890" y="4302093"/>
            <a:ext cx="400819" cy="533751"/>
          </a:xfrm>
        </p:spPr>
        <p:txBody>
          <a:bodyPr>
            <a:normAutofit/>
          </a:bodyPr>
          <a:lstStyle>
            <a:lvl1pPr>
              <a:defRPr sz="1000"/>
            </a:lvl1pPr>
          </a:lstStyle>
          <a:p>
            <a:r>
              <a:rPr kumimoji="1" lang="en-US" altLang="ja-JP" dirty="0"/>
              <a:t>Icon</a:t>
            </a:r>
            <a:endParaRPr kumimoji="1" lang="ja-JP" altLang="en-US" dirty="0"/>
          </a:p>
        </p:txBody>
      </p:sp>
      <p:sp>
        <p:nvSpPr>
          <p:cNvPr id="17" name="テキスト プレースホルダー 10"/>
          <p:cNvSpPr>
            <a:spLocks noGrp="1"/>
          </p:cNvSpPr>
          <p:nvPr>
            <p:ph type="body" sz="quarter" idx="28" hasCustomPrompt="1"/>
          </p:nvPr>
        </p:nvSpPr>
        <p:spPr>
          <a:xfrm>
            <a:off x="4206093" y="4076774"/>
            <a:ext cx="744261" cy="992261"/>
          </a:xfrm>
          <a:blipFill>
            <a:blip r:embed="rId2"/>
            <a:stretch>
              <a:fillRect/>
            </a:stretch>
          </a:blipFill>
        </p:spPr>
        <p:txBody>
          <a:bodyPr/>
          <a:lstStyle>
            <a:lvl1pPr>
              <a:defRPr/>
            </a:lvl1pPr>
          </a:lstStyle>
          <a:p>
            <a:pPr lvl="0"/>
            <a:r>
              <a:rPr lang="en-US" dirty="0"/>
              <a:t> </a:t>
            </a:r>
          </a:p>
        </p:txBody>
      </p:sp>
      <p:sp>
        <p:nvSpPr>
          <p:cNvPr id="18" name="図プレースホルダー 7"/>
          <p:cNvSpPr>
            <a:spLocks noGrp="1"/>
          </p:cNvSpPr>
          <p:nvPr>
            <p:ph type="pic" sz="quarter" idx="29" hasCustomPrompt="1"/>
          </p:nvPr>
        </p:nvSpPr>
        <p:spPr>
          <a:xfrm>
            <a:off x="4377812" y="4306029"/>
            <a:ext cx="400819" cy="533751"/>
          </a:xfrm>
        </p:spPr>
        <p:txBody>
          <a:bodyPr>
            <a:normAutofit/>
          </a:bodyPr>
          <a:lstStyle>
            <a:lvl1pPr>
              <a:defRPr sz="1000"/>
            </a:lvl1pPr>
          </a:lstStyle>
          <a:p>
            <a:r>
              <a:rPr kumimoji="1" lang="en-US" altLang="ja-JP" dirty="0"/>
              <a:t>Icon</a:t>
            </a:r>
            <a:endParaRPr kumimoji="1" lang="ja-JP" altLang="en-US" dirty="0"/>
          </a:p>
        </p:txBody>
      </p:sp>
      <p:sp>
        <p:nvSpPr>
          <p:cNvPr id="19" name="テキスト プレースホルダー 10"/>
          <p:cNvSpPr>
            <a:spLocks noGrp="1"/>
          </p:cNvSpPr>
          <p:nvPr>
            <p:ph type="body" sz="quarter" idx="30" hasCustomPrompt="1"/>
          </p:nvPr>
        </p:nvSpPr>
        <p:spPr>
          <a:xfrm>
            <a:off x="6878014" y="4076774"/>
            <a:ext cx="744261" cy="992261"/>
          </a:xfrm>
          <a:blipFill>
            <a:blip r:embed="rId2"/>
            <a:stretch>
              <a:fillRect/>
            </a:stretch>
          </a:blipFill>
        </p:spPr>
        <p:txBody>
          <a:bodyPr/>
          <a:lstStyle>
            <a:lvl1pPr>
              <a:defRPr/>
            </a:lvl1pPr>
          </a:lstStyle>
          <a:p>
            <a:pPr lvl="0"/>
            <a:r>
              <a:rPr lang="en-US" dirty="0"/>
              <a:t> </a:t>
            </a:r>
          </a:p>
        </p:txBody>
      </p:sp>
      <p:sp>
        <p:nvSpPr>
          <p:cNvPr id="20" name="図プレースホルダー 7"/>
          <p:cNvSpPr>
            <a:spLocks noGrp="1"/>
          </p:cNvSpPr>
          <p:nvPr>
            <p:ph type="pic" sz="quarter" idx="31" hasCustomPrompt="1"/>
          </p:nvPr>
        </p:nvSpPr>
        <p:spPr>
          <a:xfrm>
            <a:off x="7049735" y="4306029"/>
            <a:ext cx="400819" cy="533751"/>
          </a:xfrm>
        </p:spPr>
        <p:txBody>
          <a:bodyPr>
            <a:normAutofit/>
          </a:bodyPr>
          <a:lstStyle>
            <a:lvl1pPr>
              <a:defRPr sz="1000"/>
            </a:lvl1pPr>
          </a:lstStyle>
          <a:p>
            <a:r>
              <a:rPr kumimoji="1" lang="en-US" altLang="ja-JP" dirty="0"/>
              <a:t>Icon</a:t>
            </a:r>
            <a:endParaRPr kumimoji="1" lang="ja-JP" altLang="en-US" dirty="0"/>
          </a:p>
        </p:txBody>
      </p:sp>
      <p:sp>
        <p:nvSpPr>
          <p:cNvPr id="21" name="テキスト プレースホルダー 5"/>
          <p:cNvSpPr>
            <a:spLocks noGrp="1"/>
          </p:cNvSpPr>
          <p:nvPr>
            <p:ph type="body" sz="quarter" idx="32" hasCustomPrompt="1"/>
          </p:nvPr>
        </p:nvSpPr>
        <p:spPr>
          <a:xfrm>
            <a:off x="800140" y="5116978"/>
            <a:ext cx="2213621" cy="1530567"/>
          </a:xfrm>
          <a:noFill/>
        </p:spPr>
        <p:txBody>
          <a:bodyPr anchor="t">
            <a:noAutofit/>
          </a:bodyPr>
          <a:lstStyle>
            <a:lvl1pPr algn="ctr">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2" name="テキスト プレースホルダー 5"/>
          <p:cNvSpPr>
            <a:spLocks noGrp="1"/>
          </p:cNvSpPr>
          <p:nvPr>
            <p:ph type="body" sz="quarter" idx="33" hasCustomPrompt="1"/>
          </p:nvPr>
        </p:nvSpPr>
        <p:spPr>
          <a:xfrm>
            <a:off x="3471411" y="5116978"/>
            <a:ext cx="2213621" cy="1530567"/>
          </a:xfrm>
          <a:noFill/>
        </p:spPr>
        <p:txBody>
          <a:bodyPr anchor="t">
            <a:noAutofit/>
          </a:bodyPr>
          <a:lstStyle>
            <a:lvl1pPr algn="ctr">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3" name="テキスト プレースホルダー 5"/>
          <p:cNvSpPr>
            <a:spLocks noGrp="1"/>
          </p:cNvSpPr>
          <p:nvPr>
            <p:ph type="body" sz="quarter" idx="34" hasCustomPrompt="1"/>
          </p:nvPr>
        </p:nvSpPr>
        <p:spPr>
          <a:xfrm>
            <a:off x="6143334" y="5116978"/>
            <a:ext cx="2213621" cy="1530567"/>
          </a:xfrm>
          <a:noFill/>
        </p:spPr>
        <p:txBody>
          <a:bodyPr anchor="t">
            <a:noAutofit/>
          </a:bodyPr>
          <a:lstStyle>
            <a:lvl1pPr algn="ctr">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4" name="テキスト プレースホルダー 12"/>
          <p:cNvSpPr>
            <a:spLocks noGrp="1"/>
          </p:cNvSpPr>
          <p:nvPr>
            <p:ph type="body" sz="quarter" idx="24" hasCustomPrompt="1"/>
          </p:nvPr>
        </p:nvSpPr>
        <p:spPr>
          <a:xfrm>
            <a:off x="-3662" y="360106"/>
            <a:ext cx="5741950" cy="1332000"/>
          </a:xfrm>
          <a:blipFill>
            <a:blip r:embed="rId3"/>
            <a:srcRect/>
            <a:stretch>
              <a:fillRect l="-24300"/>
            </a:stretch>
          </a:blipFill>
        </p:spPr>
        <p:txBody>
          <a:bodyPr/>
          <a:lstStyle/>
          <a:p>
            <a:pPr lvl="0"/>
            <a:r>
              <a:rPr lang="en-US" dirty="0"/>
              <a:t> </a:t>
            </a:r>
          </a:p>
        </p:txBody>
      </p:sp>
      <p:sp>
        <p:nvSpPr>
          <p:cNvPr id="25" name="タイトル 1"/>
          <p:cNvSpPr>
            <a:spLocks noGrp="1"/>
          </p:cNvSpPr>
          <p:nvPr>
            <p:ph type="title" hasCustomPrompt="1"/>
          </p:nvPr>
        </p:nvSpPr>
        <p:spPr>
          <a:xfrm rot="21420000">
            <a:off x="247317" y="487329"/>
            <a:ext cx="5363914" cy="820800"/>
          </a:xfrm>
          <a:prstGeom prst="rect">
            <a:avLst/>
          </a:prstGeom>
        </p:spPr>
        <p:txBody>
          <a:bodyPr lIns="51199" tIns="25600" rIns="51199" bIns="25600" anchor="ctr"/>
          <a:lstStyle>
            <a:lvl1pPr algn="r">
              <a:defRPr spc="560" baseline="0">
                <a:solidFill>
                  <a:schemeClr val="tx1"/>
                </a:solidFill>
              </a:defRPr>
            </a:lvl1pPr>
          </a:lstStyle>
          <a:p>
            <a:r>
              <a:rPr kumimoji="1" lang="en-US" altLang="ja-JP" dirty="0"/>
              <a:t>TITLE GOES HERE</a:t>
            </a:r>
            <a:endParaRPr kumimoji="1" lang="ja-JP" altLang="en-US" dirty="0"/>
          </a:p>
        </p:txBody>
      </p:sp>
    </p:spTree>
    <p:extLst>
      <p:ext uri="{BB962C8B-B14F-4D97-AF65-F5344CB8AC3E}">
        <p14:creationId xmlns:p14="http://schemas.microsoft.com/office/powerpoint/2010/main" val="143650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par>
                          <p:cTn id="12" fill="hold">
                            <p:stCondLst>
                              <p:cond delay="1000"/>
                            </p:stCondLst>
                            <p:childTnLst>
                              <p:par>
                                <p:cTn id="13" presetID="31"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 calcmode="lin" valueType="num">
                                      <p:cBhvr>
                                        <p:cTn id="17" dur="500" fill="hold"/>
                                        <p:tgtEl>
                                          <p:spTgt spid="15"/>
                                        </p:tgtEl>
                                        <p:attrNameLst>
                                          <p:attrName>style.rotation</p:attrName>
                                        </p:attrNameLst>
                                      </p:cBhvr>
                                      <p:tavLst>
                                        <p:tav tm="0">
                                          <p:val>
                                            <p:fltVal val="90"/>
                                          </p:val>
                                        </p:tav>
                                        <p:tav tm="100000">
                                          <p:val>
                                            <p:fltVal val="0"/>
                                          </p:val>
                                        </p:tav>
                                      </p:tavLst>
                                    </p:anim>
                                    <p:animEffect transition="in" filter="fade">
                                      <p:cBhvr>
                                        <p:cTn id="18" dur="500"/>
                                        <p:tgtEl>
                                          <p:spTgt spid="1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 calcmode="lin" valueType="num">
                                      <p:cBhvr>
                                        <p:cTn id="23" dur="500" fill="hold"/>
                                        <p:tgtEl>
                                          <p:spTgt spid="16"/>
                                        </p:tgtEl>
                                        <p:attrNameLst>
                                          <p:attrName>style.rotation</p:attrName>
                                        </p:attrNameLst>
                                      </p:cBhvr>
                                      <p:tavLst>
                                        <p:tav tm="0">
                                          <p:val>
                                            <p:fltVal val="90"/>
                                          </p:val>
                                        </p:tav>
                                        <p:tav tm="100000">
                                          <p:val>
                                            <p:fltVal val="0"/>
                                          </p:val>
                                        </p:tav>
                                      </p:tavLst>
                                    </p:anim>
                                    <p:animEffect transition="in" filter="fade">
                                      <p:cBhvr>
                                        <p:cTn id="24" dur="500"/>
                                        <p:tgtEl>
                                          <p:spTgt spid="16"/>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Effect transition="in" filter="wipe(left)">
                                      <p:cBhvr>
                                        <p:cTn id="28" dur="500"/>
                                        <p:tgtEl>
                                          <p:spTgt spid="21">
                                            <p:txEl>
                                              <p:pRg st="0" end="0"/>
                                            </p:txEl>
                                          </p:spTgt>
                                        </p:tgtEl>
                                      </p:cBhvr>
                                    </p:animEffect>
                                  </p:child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par>
                          <p:cTn id="33" fill="hold">
                            <p:stCondLst>
                              <p:cond delay="2500"/>
                            </p:stCondLst>
                            <p:childTnLst>
                              <p:par>
                                <p:cTn id="34" presetID="16" presetClass="entr" presetSubtype="37"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outVertical)">
                                      <p:cBhvr>
                                        <p:cTn id="36" dur="500"/>
                                        <p:tgtEl>
                                          <p:spTgt spid="12"/>
                                        </p:tgtEl>
                                      </p:cBhvr>
                                    </p:animEffect>
                                  </p:childTnLst>
                                </p:cTn>
                              </p:par>
                            </p:childTnLst>
                          </p:cTn>
                        </p:par>
                        <p:par>
                          <p:cTn id="37" fill="hold">
                            <p:stCondLst>
                              <p:cond delay="3000"/>
                            </p:stCondLst>
                            <p:childTnLst>
                              <p:par>
                                <p:cTn id="38" presetID="31"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 calcmode="lin" valueType="num">
                                      <p:cBhvr>
                                        <p:cTn id="42" dur="500" fill="hold"/>
                                        <p:tgtEl>
                                          <p:spTgt spid="18"/>
                                        </p:tgtEl>
                                        <p:attrNameLst>
                                          <p:attrName>style.rotation</p:attrName>
                                        </p:attrNameLst>
                                      </p:cBhvr>
                                      <p:tavLst>
                                        <p:tav tm="0">
                                          <p:val>
                                            <p:fltVal val="90"/>
                                          </p:val>
                                        </p:tav>
                                        <p:tav tm="100000">
                                          <p:val>
                                            <p:fltVal val="0"/>
                                          </p:val>
                                        </p:tav>
                                      </p:tavLst>
                                    </p:anim>
                                    <p:animEffect transition="in" filter="fade">
                                      <p:cBhvr>
                                        <p:cTn id="43" dur="500"/>
                                        <p:tgtEl>
                                          <p:spTgt spid="18"/>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 calcmode="lin" valueType="num">
                                      <p:cBhvr>
                                        <p:cTn id="48" dur="500" fill="hold"/>
                                        <p:tgtEl>
                                          <p:spTgt spid="17"/>
                                        </p:tgtEl>
                                        <p:attrNameLst>
                                          <p:attrName>style.rotation</p:attrName>
                                        </p:attrNameLst>
                                      </p:cBhvr>
                                      <p:tavLst>
                                        <p:tav tm="0">
                                          <p:val>
                                            <p:fltVal val="90"/>
                                          </p:val>
                                        </p:tav>
                                        <p:tav tm="100000">
                                          <p:val>
                                            <p:fltVal val="0"/>
                                          </p:val>
                                        </p:tav>
                                      </p:tavLst>
                                    </p:anim>
                                    <p:animEffect transition="in" filter="fade">
                                      <p:cBhvr>
                                        <p:cTn id="49" dur="500"/>
                                        <p:tgtEl>
                                          <p:spTgt spid="17"/>
                                        </p:tgtEl>
                                      </p:cBhvr>
                                    </p:animEffect>
                                  </p:childTnLst>
                                </p:cTn>
                              </p:par>
                            </p:childTnLst>
                          </p:cTn>
                        </p:par>
                        <p:par>
                          <p:cTn id="50" fill="hold">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22">
                                            <p:txEl>
                                              <p:pRg st="0" end="0"/>
                                            </p:txEl>
                                          </p:spTgt>
                                        </p:tgtEl>
                                        <p:attrNameLst>
                                          <p:attrName>style.visibility</p:attrName>
                                        </p:attrNameLst>
                                      </p:cBhvr>
                                      <p:to>
                                        <p:strVal val="visible"/>
                                      </p:to>
                                    </p:set>
                                    <p:animEffect transition="in" filter="wipe(left)">
                                      <p:cBhvr>
                                        <p:cTn id="53" dur="500"/>
                                        <p:tgtEl>
                                          <p:spTgt spid="22">
                                            <p:txEl>
                                              <p:pRg st="0" end="0"/>
                                            </p:txEl>
                                          </p:spTgt>
                                        </p:tgtEl>
                                      </p:cBhvr>
                                    </p:animEffect>
                                  </p:childTnLst>
                                </p:cTn>
                              </p:par>
                            </p:childTnLst>
                          </p:cTn>
                        </p:par>
                        <p:par>
                          <p:cTn id="54" fill="hold">
                            <p:stCondLst>
                              <p:cond delay="4000"/>
                            </p:stCondLst>
                            <p:childTnLst>
                              <p:par>
                                <p:cTn id="55" presetID="22" presetClass="entr" presetSubtype="4" fill="hold" grpId="0"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00"/>
                                        <p:tgtEl>
                                          <p:spTgt spid="9"/>
                                        </p:tgtEl>
                                      </p:cBhvr>
                                    </p:animEffect>
                                  </p:childTnLst>
                                </p:cTn>
                              </p:par>
                            </p:childTnLst>
                          </p:cTn>
                        </p:par>
                        <p:par>
                          <p:cTn id="58" fill="hold">
                            <p:stCondLst>
                              <p:cond delay="4500"/>
                            </p:stCondLst>
                            <p:childTnLst>
                              <p:par>
                                <p:cTn id="59" presetID="16" presetClass="entr" presetSubtype="37"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outVertical)">
                                      <p:cBhvr>
                                        <p:cTn id="61" dur="500"/>
                                        <p:tgtEl>
                                          <p:spTgt spid="13"/>
                                        </p:tgtEl>
                                      </p:cBhvr>
                                    </p:animEffect>
                                  </p:childTnLst>
                                </p:cTn>
                              </p:par>
                            </p:childTnLst>
                          </p:cTn>
                        </p:par>
                        <p:par>
                          <p:cTn id="62" fill="hold">
                            <p:stCondLst>
                              <p:cond delay="5000"/>
                            </p:stCondLst>
                            <p:childTnLst>
                              <p:par>
                                <p:cTn id="63" presetID="31" presetClass="entr" presetSubtype="0"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500" fill="hold"/>
                                        <p:tgtEl>
                                          <p:spTgt spid="20"/>
                                        </p:tgtEl>
                                        <p:attrNameLst>
                                          <p:attrName>ppt_w</p:attrName>
                                        </p:attrNameLst>
                                      </p:cBhvr>
                                      <p:tavLst>
                                        <p:tav tm="0">
                                          <p:val>
                                            <p:fltVal val="0"/>
                                          </p:val>
                                        </p:tav>
                                        <p:tav tm="100000">
                                          <p:val>
                                            <p:strVal val="#ppt_w"/>
                                          </p:val>
                                        </p:tav>
                                      </p:tavLst>
                                    </p:anim>
                                    <p:anim calcmode="lin" valueType="num">
                                      <p:cBhvr>
                                        <p:cTn id="66" dur="500" fill="hold"/>
                                        <p:tgtEl>
                                          <p:spTgt spid="20"/>
                                        </p:tgtEl>
                                        <p:attrNameLst>
                                          <p:attrName>ppt_h</p:attrName>
                                        </p:attrNameLst>
                                      </p:cBhvr>
                                      <p:tavLst>
                                        <p:tav tm="0">
                                          <p:val>
                                            <p:fltVal val="0"/>
                                          </p:val>
                                        </p:tav>
                                        <p:tav tm="100000">
                                          <p:val>
                                            <p:strVal val="#ppt_h"/>
                                          </p:val>
                                        </p:tav>
                                      </p:tavLst>
                                    </p:anim>
                                    <p:anim calcmode="lin" valueType="num">
                                      <p:cBhvr>
                                        <p:cTn id="67" dur="500" fill="hold"/>
                                        <p:tgtEl>
                                          <p:spTgt spid="20"/>
                                        </p:tgtEl>
                                        <p:attrNameLst>
                                          <p:attrName>style.rotation</p:attrName>
                                        </p:attrNameLst>
                                      </p:cBhvr>
                                      <p:tavLst>
                                        <p:tav tm="0">
                                          <p:val>
                                            <p:fltVal val="90"/>
                                          </p:val>
                                        </p:tav>
                                        <p:tav tm="100000">
                                          <p:val>
                                            <p:fltVal val="0"/>
                                          </p:val>
                                        </p:tav>
                                      </p:tavLst>
                                    </p:anim>
                                    <p:animEffect transition="in" filter="fade">
                                      <p:cBhvr>
                                        <p:cTn id="68" dur="500"/>
                                        <p:tgtEl>
                                          <p:spTgt spid="20"/>
                                        </p:tgtEl>
                                      </p:cBhvr>
                                    </p:animEffect>
                                  </p:childTnLst>
                                </p:cTn>
                              </p:par>
                              <p:par>
                                <p:cTn id="69" presetID="31"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p:cTn id="71" dur="500" fill="hold"/>
                                        <p:tgtEl>
                                          <p:spTgt spid="19"/>
                                        </p:tgtEl>
                                        <p:attrNameLst>
                                          <p:attrName>ppt_w</p:attrName>
                                        </p:attrNameLst>
                                      </p:cBhvr>
                                      <p:tavLst>
                                        <p:tav tm="0">
                                          <p:val>
                                            <p:fltVal val="0"/>
                                          </p:val>
                                        </p:tav>
                                        <p:tav tm="100000">
                                          <p:val>
                                            <p:strVal val="#ppt_w"/>
                                          </p:val>
                                        </p:tav>
                                      </p:tavLst>
                                    </p:anim>
                                    <p:anim calcmode="lin" valueType="num">
                                      <p:cBhvr>
                                        <p:cTn id="72" dur="500" fill="hold"/>
                                        <p:tgtEl>
                                          <p:spTgt spid="19"/>
                                        </p:tgtEl>
                                        <p:attrNameLst>
                                          <p:attrName>ppt_h</p:attrName>
                                        </p:attrNameLst>
                                      </p:cBhvr>
                                      <p:tavLst>
                                        <p:tav tm="0">
                                          <p:val>
                                            <p:fltVal val="0"/>
                                          </p:val>
                                        </p:tav>
                                        <p:tav tm="100000">
                                          <p:val>
                                            <p:strVal val="#ppt_h"/>
                                          </p:val>
                                        </p:tav>
                                      </p:tavLst>
                                    </p:anim>
                                    <p:anim calcmode="lin" valueType="num">
                                      <p:cBhvr>
                                        <p:cTn id="73" dur="500" fill="hold"/>
                                        <p:tgtEl>
                                          <p:spTgt spid="19"/>
                                        </p:tgtEl>
                                        <p:attrNameLst>
                                          <p:attrName>style.rotation</p:attrName>
                                        </p:attrNameLst>
                                      </p:cBhvr>
                                      <p:tavLst>
                                        <p:tav tm="0">
                                          <p:val>
                                            <p:fltVal val="90"/>
                                          </p:val>
                                        </p:tav>
                                        <p:tav tm="100000">
                                          <p:val>
                                            <p:fltVal val="0"/>
                                          </p:val>
                                        </p:tav>
                                      </p:tavLst>
                                    </p:anim>
                                    <p:animEffect transition="in" filter="fade">
                                      <p:cBhvr>
                                        <p:cTn id="74" dur="500"/>
                                        <p:tgtEl>
                                          <p:spTgt spid="19"/>
                                        </p:tgtEl>
                                      </p:cBhvr>
                                    </p:animEffect>
                                  </p:childTnLst>
                                </p:cTn>
                              </p:par>
                            </p:childTnLst>
                          </p:cTn>
                        </p:par>
                        <p:par>
                          <p:cTn id="75" fill="hold">
                            <p:stCondLst>
                              <p:cond delay="5500"/>
                            </p:stCondLst>
                            <p:childTnLst>
                              <p:par>
                                <p:cTn id="76" presetID="22" presetClass="entr" presetSubtype="8" fill="hold" grpId="0" nodeType="afterEffect">
                                  <p:stCondLst>
                                    <p:cond delay="0"/>
                                  </p:stCondLst>
                                  <p:childTnLst>
                                    <p:set>
                                      <p:cBhvr>
                                        <p:cTn id="77" dur="1" fill="hold">
                                          <p:stCondLst>
                                            <p:cond delay="0"/>
                                          </p:stCondLst>
                                        </p:cTn>
                                        <p:tgtEl>
                                          <p:spTgt spid="23">
                                            <p:txEl>
                                              <p:pRg st="0" end="0"/>
                                            </p:txEl>
                                          </p:spTgt>
                                        </p:tgtEl>
                                        <p:attrNameLst>
                                          <p:attrName>style.visibility</p:attrName>
                                        </p:attrNameLst>
                                      </p:cBhvr>
                                      <p:to>
                                        <p:strVal val="visible"/>
                                      </p:to>
                                    </p:set>
                                    <p:animEffect transition="in" filter="wipe(left)">
                                      <p:cBhvr>
                                        <p:cTn id="78" dur="500"/>
                                        <p:tgtEl>
                                          <p:spTgt spid="23">
                                            <p:txEl>
                                              <p:pRg st="0" end="0"/>
                                            </p:txEl>
                                          </p:spTgt>
                                        </p:tgtEl>
                                      </p:cBhvr>
                                    </p:animEffect>
                                  </p:childTnLst>
                                </p:cTn>
                              </p:par>
                            </p:childTnLst>
                          </p:cTn>
                        </p:par>
                        <p:par>
                          <p:cTn id="79" fill="hold">
                            <p:stCondLst>
                              <p:cond delay="6000"/>
                            </p:stCondLst>
                            <p:childTnLst>
                              <p:par>
                                <p:cTn id="80" presetID="2" presetClass="entr" presetSubtype="8" decel="100000" fill="hold" grpId="0" nodeType="afterEffect">
                                  <p:stCondLst>
                                    <p:cond delay="250"/>
                                  </p:stCondLst>
                                  <p:childTnLst>
                                    <p:set>
                                      <p:cBhvr>
                                        <p:cTn id="81" dur="1" fill="hold">
                                          <p:stCondLst>
                                            <p:cond delay="0"/>
                                          </p:stCondLst>
                                        </p:cTn>
                                        <p:tgtEl>
                                          <p:spTgt spid="25"/>
                                        </p:tgtEl>
                                        <p:attrNameLst>
                                          <p:attrName>style.visibility</p:attrName>
                                        </p:attrNameLst>
                                      </p:cBhvr>
                                      <p:to>
                                        <p:strVal val="visible"/>
                                      </p:to>
                                    </p:set>
                                    <p:anim calcmode="lin" valueType="num">
                                      <p:cBhvr additive="base">
                                        <p:cTn id="82" dur="500" fill="hold"/>
                                        <p:tgtEl>
                                          <p:spTgt spid="25"/>
                                        </p:tgtEl>
                                        <p:attrNameLst>
                                          <p:attrName>ppt_x</p:attrName>
                                        </p:attrNameLst>
                                      </p:cBhvr>
                                      <p:tavLst>
                                        <p:tav tm="0">
                                          <p:val>
                                            <p:strVal val="0-#ppt_w/2"/>
                                          </p:val>
                                        </p:tav>
                                        <p:tav tm="100000">
                                          <p:val>
                                            <p:strVal val="#ppt_x"/>
                                          </p:val>
                                        </p:tav>
                                      </p:tavLst>
                                    </p:anim>
                                    <p:anim calcmode="lin" valueType="num">
                                      <p:cBhvr additive="base">
                                        <p:cTn id="83" dur="500" fill="hold"/>
                                        <p:tgtEl>
                                          <p:spTgt spid="25"/>
                                        </p:tgtEl>
                                        <p:attrNameLst>
                                          <p:attrName>ppt_y</p:attrName>
                                        </p:attrNameLst>
                                      </p:cBhvr>
                                      <p:tavLst>
                                        <p:tav tm="0">
                                          <p:val>
                                            <p:strVal val="#ppt_y"/>
                                          </p:val>
                                        </p:tav>
                                        <p:tav tm="100000">
                                          <p:val>
                                            <p:strVal val="#ppt_y"/>
                                          </p:val>
                                        </p:tav>
                                      </p:tavLst>
                                    </p:anim>
                                  </p:childTnLst>
                                </p:cTn>
                              </p:par>
                              <p:par>
                                <p:cTn id="84" presetID="2" presetClass="entr" presetSubtype="8" decel="100000" fill="hold" grpId="0" nodeType="withEffect">
                                  <p:stCondLst>
                                    <p:cond delay="25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0-#ppt_w/2"/>
                                          </p:val>
                                        </p:tav>
                                        <p:tav tm="100000">
                                          <p:val>
                                            <p:strVal val="#ppt_x"/>
                                          </p:val>
                                        </p:tav>
                                      </p:tavLst>
                                    </p:anim>
                                    <p:anim calcmode="lin" valueType="num">
                                      <p:cBhvr additive="base">
                                        <p:cTn id="87"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tmplLst>
          <p:tmpl>
            <p:tnLst>
              <p:par>
                <p:cTn presetID="16" presetClass="entr" presetSubtype="37"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barn(outVertical)">
                      <p:cBhvr>
                        <p:cTn dur="500"/>
                        <p:tgtEl>
                          <p:spTgt spid="11"/>
                        </p:tgtEl>
                      </p:cBhvr>
                    </p:animEffect>
                  </p:childTnLst>
                </p:cTn>
              </p:par>
            </p:tnLst>
          </p:tmpl>
        </p:tmplLst>
      </p:bldP>
      <p:bldP spid="8" grpId="0" animBg="1"/>
      <p:bldP spid="9" grpId="0" animBg="1"/>
      <p:bldP spid="12" grpId="0" animBg="1">
        <p:tmplLst>
          <p:tmpl>
            <p:tnLst>
              <p:par>
                <p:cTn presetID="16" presetClass="entr" presetSubtype="37"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animBg="1">
        <p:tmplLst>
          <p:tmpl>
            <p:tnLst>
              <p:par>
                <p:cTn presetID="16" presetClass="entr" presetSubtype="37"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barn(outVertical)">
                      <p:cBhvr>
                        <p:cTn dur="500"/>
                        <p:tgtEl>
                          <p:spTgt spid="13"/>
                        </p:tgtEl>
                      </p:cBhvr>
                    </p:animEffect>
                  </p:childTnLst>
                </p:cTn>
              </p:par>
            </p:tnLst>
          </p:tmpl>
        </p:tmplLst>
      </p:bldP>
      <p:bldP spid="16" grpId="0" animBg="1">
        <p:tmplLst>
          <p:tmpl>
            <p:tnLst>
              <p:par>
                <p:cTn presetID="31"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500" fill="hold"/>
                        <p:tgtEl>
                          <p:spTgt spid="16"/>
                        </p:tgtEl>
                        <p:attrNameLst>
                          <p:attrName>ppt_w</p:attrName>
                        </p:attrNameLst>
                      </p:cBhvr>
                      <p:tavLst>
                        <p:tav tm="0">
                          <p:val>
                            <p:fltVal val="0"/>
                          </p:val>
                        </p:tav>
                        <p:tav tm="100000">
                          <p:val>
                            <p:strVal val="#ppt_w"/>
                          </p:val>
                        </p:tav>
                      </p:tavLst>
                    </p:anim>
                    <p:anim calcmode="lin" valueType="num">
                      <p:cBhvr>
                        <p:cTn dur="500" fill="hold"/>
                        <p:tgtEl>
                          <p:spTgt spid="16"/>
                        </p:tgtEl>
                        <p:attrNameLst>
                          <p:attrName>ppt_h</p:attrName>
                        </p:attrNameLst>
                      </p:cBhvr>
                      <p:tavLst>
                        <p:tav tm="0">
                          <p:val>
                            <p:fltVal val="0"/>
                          </p:val>
                        </p:tav>
                        <p:tav tm="100000">
                          <p:val>
                            <p:strVal val="#ppt_h"/>
                          </p:val>
                        </p:tav>
                      </p:tavLst>
                    </p:anim>
                    <p:anim calcmode="lin" valueType="num">
                      <p:cBhvr>
                        <p:cTn dur="500" fill="hold"/>
                        <p:tgtEl>
                          <p:spTgt spid="16"/>
                        </p:tgtEl>
                        <p:attrNameLst>
                          <p:attrName>style.rotation</p:attrName>
                        </p:attrNameLst>
                      </p:cBhvr>
                      <p:tavLst>
                        <p:tav tm="0">
                          <p:val>
                            <p:fltVal val="90"/>
                          </p:val>
                        </p:tav>
                        <p:tav tm="100000">
                          <p:val>
                            <p:fltVal val="0"/>
                          </p:val>
                        </p:tav>
                      </p:tavLst>
                    </p:anim>
                    <p:animEffect transition="in" filter="fade">
                      <p:cBhvr>
                        <p:cTn dur="500"/>
                        <p:tgtEl>
                          <p:spTgt spid="16"/>
                        </p:tgtEl>
                      </p:cBhvr>
                    </p:animEffect>
                  </p:childTnLst>
                </p:cTn>
              </p:par>
            </p:tnLst>
          </p:tmpl>
        </p:tmplLst>
      </p:bldP>
      <p:bldP spid="15" grpId="0"/>
      <p:bldP spid="17" grpId="0" animBg="1">
        <p:tmplLst>
          <p:tmpl>
            <p:tnLst>
              <p:par>
                <p:cTn presetID="3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p:cTn dur="500" fill="hold"/>
                        <p:tgtEl>
                          <p:spTgt spid="17"/>
                        </p:tgtEl>
                        <p:attrNameLst>
                          <p:attrName>ppt_w</p:attrName>
                        </p:attrNameLst>
                      </p:cBhvr>
                      <p:tavLst>
                        <p:tav tm="0">
                          <p:val>
                            <p:fltVal val="0"/>
                          </p:val>
                        </p:tav>
                        <p:tav tm="100000">
                          <p:val>
                            <p:strVal val="#ppt_w"/>
                          </p:val>
                        </p:tav>
                      </p:tavLst>
                    </p:anim>
                    <p:anim calcmode="lin" valueType="num">
                      <p:cBhvr>
                        <p:cTn dur="500" fill="hold"/>
                        <p:tgtEl>
                          <p:spTgt spid="17"/>
                        </p:tgtEl>
                        <p:attrNameLst>
                          <p:attrName>ppt_h</p:attrName>
                        </p:attrNameLst>
                      </p:cBhvr>
                      <p:tavLst>
                        <p:tav tm="0">
                          <p:val>
                            <p:fltVal val="0"/>
                          </p:val>
                        </p:tav>
                        <p:tav tm="100000">
                          <p:val>
                            <p:strVal val="#ppt_h"/>
                          </p:val>
                        </p:tav>
                      </p:tavLst>
                    </p:anim>
                    <p:anim calcmode="lin" valueType="num">
                      <p:cBhvr>
                        <p:cTn dur="500" fill="hold"/>
                        <p:tgtEl>
                          <p:spTgt spid="17"/>
                        </p:tgtEl>
                        <p:attrNameLst>
                          <p:attrName>style.rotation</p:attrName>
                        </p:attrNameLst>
                      </p:cBhvr>
                      <p:tavLst>
                        <p:tav tm="0">
                          <p:val>
                            <p:fltVal val="90"/>
                          </p:val>
                        </p:tav>
                        <p:tav tm="100000">
                          <p:val>
                            <p:fltVal val="0"/>
                          </p:val>
                        </p:tav>
                      </p:tavLst>
                    </p:anim>
                    <p:animEffect transition="in" filter="fade">
                      <p:cBhvr>
                        <p:cTn dur="500"/>
                        <p:tgtEl>
                          <p:spTgt spid="17"/>
                        </p:tgtEl>
                      </p:cBhvr>
                    </p:animEffect>
                  </p:childTnLst>
                </p:cTn>
              </p:par>
            </p:tnLst>
          </p:tmpl>
        </p:tmplLst>
      </p:bldP>
      <p:bldP spid="18" grpId="0"/>
      <p:bldP spid="19" grpId="0" animBg="1">
        <p:tmplLst>
          <p:tmpl>
            <p:tnLst>
              <p:par>
                <p:cTn presetID="31"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 calcmode="lin" valueType="num">
                      <p:cBhvr>
                        <p:cTn dur="500" fill="hold"/>
                        <p:tgtEl>
                          <p:spTgt spid="19"/>
                        </p:tgtEl>
                        <p:attrNameLst>
                          <p:attrName>style.rotation</p:attrName>
                        </p:attrNameLst>
                      </p:cBhvr>
                      <p:tavLst>
                        <p:tav tm="0">
                          <p:val>
                            <p:fltVal val="90"/>
                          </p:val>
                        </p:tav>
                        <p:tav tm="100000">
                          <p:val>
                            <p:fltVal val="0"/>
                          </p:val>
                        </p:tav>
                      </p:tavLst>
                    </p:anim>
                    <p:animEffect transition="in" filter="fade">
                      <p:cBhvr>
                        <p:cTn dur="500"/>
                        <p:tgtEl>
                          <p:spTgt spid="19"/>
                        </p:tgtEl>
                      </p:cBhvr>
                    </p:animEffect>
                  </p:childTnLst>
                </p:cTn>
              </p:par>
            </p:tnLst>
          </p:tmpl>
        </p:tmplLst>
      </p:bldP>
      <p:bldP spid="20" grpId="0"/>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2" grpId="0" build="p">
        <p:tmplLst>
          <p:tmpl lvl="1">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tmplLst>
          <p:tmpl>
            <p:tnLst>
              <p:par>
                <p:cTn presetID="2" presetClass="entr" presetSubtype="8"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0-#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5"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 Big Image">
    <p:spTree>
      <p:nvGrpSpPr>
        <p:cNvPr id="1" name=""/>
        <p:cNvGrpSpPr/>
        <p:nvPr/>
      </p:nvGrpSpPr>
      <p:grpSpPr>
        <a:xfrm>
          <a:off x="0" y="0"/>
          <a:ext cx="0" cy="0"/>
          <a:chOff x="0" y="0"/>
          <a:chExt cx="0" cy="0"/>
        </a:xfrm>
      </p:grpSpPr>
      <p:sp>
        <p:nvSpPr>
          <p:cNvPr id="17" name="正方形/長方形 16"/>
          <p:cNvSpPr/>
          <p:nvPr userDrawn="1"/>
        </p:nvSpPr>
        <p:spPr>
          <a:xfrm>
            <a:off x="0" y="3289313"/>
            <a:ext cx="9144000" cy="24597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9" tIns="25600" rIns="51199" bIns="25600" rtlCol="0" anchor="ctr"/>
          <a:lstStyle/>
          <a:p>
            <a:pPr algn="ctr"/>
            <a:endParaRPr kumimoji="1" lang="ja-JP" altLang="en-US" dirty="0"/>
          </a:p>
        </p:txBody>
      </p:sp>
      <p:sp>
        <p:nvSpPr>
          <p:cNvPr id="18" name="テキスト プレースホルダー 5"/>
          <p:cNvSpPr>
            <a:spLocks noGrp="1"/>
          </p:cNvSpPr>
          <p:nvPr>
            <p:ph type="body" sz="quarter" idx="13" hasCustomPrompt="1"/>
          </p:nvPr>
        </p:nvSpPr>
        <p:spPr>
          <a:xfrm>
            <a:off x="4853831" y="3488597"/>
            <a:ext cx="3833725" cy="2051965"/>
          </a:xfrm>
          <a:noFill/>
        </p:spPr>
        <p:txBody>
          <a:bodyPr anchor="ctr">
            <a:noAutofit/>
          </a:bodyPr>
          <a:lstStyle>
            <a:lvl1pPr>
              <a:lnSpc>
                <a:spcPct val="120000"/>
              </a:lnSpc>
              <a:spcBef>
                <a:spcPts val="336"/>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9" name="図 8"/>
          <p:cNvPicPr>
            <a:picLocks noChangeAspect="1"/>
          </p:cNvPicPr>
          <p:nvPr userDrawn="1"/>
        </p:nvPicPr>
        <p:blipFill>
          <a:blip r:embed="rId2">
            <a:extLst>
              <a:ext uri="{28A0092B-C50C-407E-A947-70E740481C1C}">
                <a14:useLocalDpi xmlns:a14="http://schemas.microsoft.com/office/drawing/2010/main" val="0"/>
              </a:ext>
            </a:extLst>
          </a:blip>
          <a:srcRect t="2413"/>
          <a:stretch>
            <a:fillRect/>
          </a:stretch>
        </p:blipFill>
        <p:spPr>
          <a:xfrm rot="-180000">
            <a:off x="351529" y="-154633"/>
            <a:ext cx="4306353" cy="6414121"/>
          </a:xfrm>
          <a:custGeom>
            <a:avLst/>
            <a:gdLst>
              <a:gd name="connsiteX0" fmla="*/ 0 w 8611959"/>
              <a:gd name="connsiteY0" fmla="*/ 0 h 9621181"/>
              <a:gd name="connsiteX1" fmla="*/ 8611959 w 8611959"/>
              <a:gd name="connsiteY1" fmla="*/ 451334 h 9621181"/>
              <a:gd name="connsiteX2" fmla="*/ 8611958 w 8611959"/>
              <a:gd name="connsiteY2" fmla="*/ 9621181 h 9621181"/>
              <a:gd name="connsiteX3" fmla="*/ 0 w 8611959"/>
              <a:gd name="connsiteY3" fmla="*/ 9621181 h 9621181"/>
            </a:gdLst>
            <a:ahLst/>
            <a:cxnLst>
              <a:cxn ang="0">
                <a:pos x="connsiteX0" y="connsiteY0"/>
              </a:cxn>
              <a:cxn ang="0">
                <a:pos x="connsiteX1" y="connsiteY1"/>
              </a:cxn>
              <a:cxn ang="0">
                <a:pos x="connsiteX2" y="connsiteY2"/>
              </a:cxn>
              <a:cxn ang="0">
                <a:pos x="connsiteX3" y="connsiteY3"/>
              </a:cxn>
            </a:cxnLst>
            <a:rect l="l" t="t" r="r" b="b"/>
            <a:pathLst>
              <a:path w="8611959" h="9621181">
                <a:moveTo>
                  <a:pt x="0" y="0"/>
                </a:moveTo>
                <a:lnTo>
                  <a:pt x="8611959" y="451334"/>
                </a:lnTo>
                <a:lnTo>
                  <a:pt x="8611958" y="9621181"/>
                </a:lnTo>
                <a:lnTo>
                  <a:pt x="0" y="9621181"/>
                </a:lnTo>
                <a:close/>
              </a:path>
            </a:pathLst>
          </a:custGeom>
        </p:spPr>
      </p:pic>
      <p:sp>
        <p:nvSpPr>
          <p:cNvPr id="11" name="図プレースホルダー 10"/>
          <p:cNvSpPr>
            <a:spLocks noGrp="1"/>
          </p:cNvSpPr>
          <p:nvPr>
            <p:ph type="pic" sz="quarter" idx="12" hasCustomPrompt="1"/>
          </p:nvPr>
        </p:nvSpPr>
        <p:spPr>
          <a:xfrm rot="-180000">
            <a:off x="477967" y="-145537"/>
            <a:ext cx="4049270" cy="6228665"/>
          </a:xfrm>
          <a:custGeom>
            <a:avLst/>
            <a:gdLst>
              <a:gd name="connsiteX0" fmla="*/ 0 w 8097837"/>
              <a:gd name="connsiteY0" fmla="*/ 0 h 9342998"/>
              <a:gd name="connsiteX1" fmla="*/ 8097837 w 8097837"/>
              <a:gd name="connsiteY1" fmla="*/ 424390 h 9342998"/>
              <a:gd name="connsiteX2" fmla="*/ 8097837 w 8097837"/>
              <a:gd name="connsiteY2" fmla="*/ 9342998 h 9342998"/>
              <a:gd name="connsiteX3" fmla="*/ 0 w 8097837"/>
              <a:gd name="connsiteY3" fmla="*/ 9342998 h 9342998"/>
            </a:gdLst>
            <a:ahLst/>
            <a:cxnLst>
              <a:cxn ang="0">
                <a:pos x="connsiteX0" y="connsiteY0"/>
              </a:cxn>
              <a:cxn ang="0">
                <a:pos x="connsiteX1" y="connsiteY1"/>
              </a:cxn>
              <a:cxn ang="0">
                <a:pos x="connsiteX2" y="connsiteY2"/>
              </a:cxn>
              <a:cxn ang="0">
                <a:pos x="connsiteX3" y="connsiteY3"/>
              </a:cxn>
            </a:cxnLst>
            <a:rect l="l" t="t" r="r" b="b"/>
            <a:pathLst>
              <a:path w="8097837" h="9342998">
                <a:moveTo>
                  <a:pt x="0" y="0"/>
                </a:moveTo>
                <a:lnTo>
                  <a:pt x="8097837" y="424390"/>
                </a:lnTo>
                <a:lnTo>
                  <a:pt x="8097837" y="9342998"/>
                </a:lnTo>
                <a:lnTo>
                  <a:pt x="0" y="9342998"/>
                </a:lnTo>
                <a:close/>
              </a:path>
            </a:pathLst>
          </a:custGeom>
        </p:spPr>
        <p:txBody>
          <a:bodyPr wrap="square">
            <a:noAutofit/>
          </a:bodyPr>
          <a:lstStyle>
            <a:lvl1pPr>
              <a:defRPr/>
            </a:lvl1pPr>
          </a:lstStyle>
          <a:p>
            <a:r>
              <a:rPr lang="en-US" dirty="0"/>
              <a:t>Add an image</a:t>
            </a:r>
          </a:p>
        </p:txBody>
      </p:sp>
      <p:pic>
        <p:nvPicPr>
          <p:cNvPr id="12" name="図 11"/>
          <p:cNvPicPr>
            <a:picLocks noChangeAspect="1"/>
          </p:cNvPicPr>
          <p:nvPr userDrawn="1"/>
        </p:nvPicPr>
        <p:blipFill rotWithShape="1">
          <a:blip r:embed="rId3">
            <a:extLst>
              <a:ext uri="{28A0092B-C50C-407E-A947-70E740481C1C}">
                <a14:useLocalDpi xmlns:a14="http://schemas.microsoft.com/office/drawing/2010/main" val="0"/>
              </a:ext>
            </a:extLst>
          </a:blip>
          <a:srcRect r="31696"/>
          <a:stretch/>
        </p:blipFill>
        <p:spPr>
          <a:xfrm>
            <a:off x="4685566" y="1620246"/>
            <a:ext cx="4459228" cy="1340953"/>
          </a:xfrm>
          <a:prstGeom prst="rect">
            <a:avLst/>
          </a:prstGeom>
        </p:spPr>
      </p:pic>
      <p:sp>
        <p:nvSpPr>
          <p:cNvPr id="13" name="タイトル 1"/>
          <p:cNvSpPr>
            <a:spLocks noGrp="1"/>
          </p:cNvSpPr>
          <p:nvPr>
            <p:ph type="title" hasCustomPrompt="1"/>
          </p:nvPr>
        </p:nvSpPr>
        <p:spPr>
          <a:xfrm rot="21420000">
            <a:off x="4862167" y="2099674"/>
            <a:ext cx="4189576" cy="571065"/>
          </a:xfrm>
          <a:prstGeom prst="rect">
            <a:avLst/>
          </a:prstGeom>
        </p:spPr>
        <p:txBody>
          <a:bodyPr lIns="51199" tIns="25600" rIns="51199" bIns="25600" anchor="b"/>
          <a:lstStyle>
            <a:lvl1pPr>
              <a:defRPr spc="560" baseline="0">
                <a:solidFill>
                  <a:schemeClr val="tx1"/>
                </a:solidFill>
                <a:effectLst/>
              </a:defRPr>
            </a:lvl1pPr>
          </a:lstStyle>
          <a:p>
            <a:r>
              <a:rPr kumimoji="1" lang="en-US" altLang="ja-JP" dirty="0"/>
              <a:t>TITLE GOES HERE</a:t>
            </a:r>
            <a:endParaRPr kumimoji="1" lang="ja-JP" altLang="en-US" dirty="0"/>
          </a:p>
        </p:txBody>
      </p:sp>
    </p:spTree>
    <p:extLst>
      <p:ext uri="{BB962C8B-B14F-4D97-AF65-F5344CB8AC3E}">
        <p14:creationId xmlns:p14="http://schemas.microsoft.com/office/powerpoint/2010/main" val="369958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decel="100000" fill="hold" grpId="0" nodeType="afterEffect">
                                  <p:stCondLst>
                                    <p:cond delay="25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2" presetClass="entr" presetSubtype="2" decel="100000"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1+#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par>
                          <p:cTn id="22" fill="hold">
                            <p:stCondLst>
                              <p:cond delay="1250"/>
                            </p:stCondLst>
                            <p:childTnLst>
                              <p:par>
                                <p:cTn id="23" presetID="16" presetClass="entr" presetSubtype="37"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outVertical)">
                                      <p:cBhvr>
                                        <p:cTn id="25" dur="500"/>
                                        <p:tgtEl>
                                          <p:spTgt spid="17"/>
                                        </p:tgtEl>
                                      </p:cBhvr>
                                    </p:animEffect>
                                  </p:childTnLst>
                                </p:cTn>
                              </p:par>
                              <p:par>
                                <p:cTn id="26" presetID="22" presetClass="entr" presetSubtype="8" fill="hold" grpId="0" nodeType="withEffect">
                                  <p:stCondLst>
                                    <p:cond delay="25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tmplLst>
          <p:tmpl>
            <p:tnLst>
              <p:par>
                <p:cTn presetID="22" presetClass="entr" presetSubtype="8"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1" grpId="0"/>
      <p:bldP spid="13"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cxnSp>
        <p:nvCxnSpPr>
          <p:cNvPr id="5" name="直線コネクタ 4"/>
          <p:cNvCxnSpPr/>
          <p:nvPr userDrawn="1"/>
        </p:nvCxnSpPr>
        <p:spPr>
          <a:xfrm flipV="1">
            <a:off x="-159671" y="28912"/>
            <a:ext cx="9484248" cy="6884935"/>
          </a:xfrm>
          <a:prstGeom prst="line">
            <a:avLst/>
          </a:prstGeom>
          <a:ln w="1524000">
            <a:solidFill>
              <a:schemeClr val="tx1">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userDrawn="1"/>
        </p:nvCxnSpPr>
        <p:spPr>
          <a:xfrm flipV="1">
            <a:off x="-554571" y="-368300"/>
            <a:ext cx="10444344" cy="7581901"/>
          </a:xfrm>
          <a:prstGeom prst="line">
            <a:avLst/>
          </a:prstGeom>
          <a:ln w="2540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フリーフォーム 32"/>
          <p:cNvSpPr/>
          <p:nvPr userDrawn="1"/>
        </p:nvSpPr>
        <p:spPr>
          <a:xfrm>
            <a:off x="172024" y="3275740"/>
            <a:ext cx="2700138" cy="1668735"/>
          </a:xfrm>
          <a:custGeom>
            <a:avLst/>
            <a:gdLst>
              <a:gd name="connsiteX0" fmla="*/ 0 w 5399807"/>
              <a:gd name="connsiteY0" fmla="*/ 0 h 2503103"/>
              <a:gd name="connsiteX1" fmla="*/ 5399807 w 5399807"/>
              <a:gd name="connsiteY1" fmla="*/ 0 h 2503103"/>
              <a:gd name="connsiteX2" fmla="*/ 5399807 w 5399807"/>
              <a:gd name="connsiteY2" fmla="*/ 2262444 h 2503103"/>
              <a:gd name="connsiteX3" fmla="*/ 3321065 w 5399807"/>
              <a:gd name="connsiteY3" fmla="*/ 2262444 h 2503103"/>
              <a:gd name="connsiteX4" fmla="*/ 3181482 w 5399807"/>
              <a:gd name="connsiteY4" fmla="*/ 2503103 h 2503103"/>
              <a:gd name="connsiteX5" fmla="*/ 3041901 w 5399807"/>
              <a:gd name="connsiteY5" fmla="*/ 2262444 h 2503103"/>
              <a:gd name="connsiteX6" fmla="*/ 0 w 5399807"/>
              <a:gd name="connsiteY6" fmla="*/ 2262444 h 250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9807" h="2503103">
                <a:moveTo>
                  <a:pt x="0" y="0"/>
                </a:moveTo>
                <a:lnTo>
                  <a:pt x="5399807" y="0"/>
                </a:lnTo>
                <a:lnTo>
                  <a:pt x="5399807" y="2262444"/>
                </a:lnTo>
                <a:lnTo>
                  <a:pt x="3321065" y="2262444"/>
                </a:lnTo>
                <a:lnTo>
                  <a:pt x="3181482" y="2503103"/>
                </a:lnTo>
                <a:lnTo>
                  <a:pt x="3041901" y="2262444"/>
                </a:lnTo>
                <a:lnTo>
                  <a:pt x="0" y="2262444"/>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199" tIns="25600" rIns="51199" bIns="25600" rtlCol="0" anchor="ctr">
            <a:noAutofit/>
          </a:bodyPr>
          <a:lstStyle/>
          <a:p>
            <a:pPr algn="ctr"/>
            <a:endParaRPr kumimoji="1" lang="ja-JP" altLang="en-US" dirty="0"/>
          </a:p>
        </p:txBody>
      </p:sp>
      <p:sp>
        <p:nvSpPr>
          <p:cNvPr id="35" name="フリーフォーム 34"/>
          <p:cNvSpPr/>
          <p:nvPr userDrawn="1"/>
        </p:nvSpPr>
        <p:spPr>
          <a:xfrm rot="5400000" flipH="1">
            <a:off x="2791864" y="846790"/>
            <a:ext cx="1508297" cy="2820477"/>
          </a:xfrm>
          <a:custGeom>
            <a:avLst/>
            <a:gdLst>
              <a:gd name="connsiteX0" fmla="*/ 2262445 w 2262445"/>
              <a:gd name="connsiteY0" fmla="*/ 5640465 h 5640465"/>
              <a:gd name="connsiteX1" fmla="*/ 2262445 w 2262445"/>
              <a:gd name="connsiteY1" fmla="*/ 240658 h 5640465"/>
              <a:gd name="connsiteX2" fmla="*/ 843910 w 2262445"/>
              <a:gd name="connsiteY2" fmla="*/ 240658 h 5640465"/>
              <a:gd name="connsiteX3" fmla="*/ 704329 w 2262445"/>
              <a:gd name="connsiteY3" fmla="*/ 0 h 5640465"/>
              <a:gd name="connsiteX4" fmla="*/ 564747 w 2262445"/>
              <a:gd name="connsiteY4" fmla="*/ 240658 h 5640465"/>
              <a:gd name="connsiteX5" fmla="*/ 0 w 2262445"/>
              <a:gd name="connsiteY5" fmla="*/ 240658 h 5640465"/>
              <a:gd name="connsiteX6" fmla="*/ 0 w 2262445"/>
              <a:gd name="connsiteY6" fmla="*/ 5640465 h 564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445" h="5640465">
                <a:moveTo>
                  <a:pt x="2262445" y="5640465"/>
                </a:moveTo>
                <a:lnTo>
                  <a:pt x="2262445" y="240658"/>
                </a:lnTo>
                <a:lnTo>
                  <a:pt x="843910" y="240658"/>
                </a:lnTo>
                <a:lnTo>
                  <a:pt x="704329" y="0"/>
                </a:lnTo>
                <a:lnTo>
                  <a:pt x="564747" y="240658"/>
                </a:lnTo>
                <a:lnTo>
                  <a:pt x="0" y="240658"/>
                </a:lnTo>
                <a:lnTo>
                  <a:pt x="0" y="56404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199" tIns="25600" rIns="51199" bIns="25600" rtlCol="0" anchor="ctr">
            <a:noAutofit/>
          </a:bodyPr>
          <a:lstStyle/>
          <a:p>
            <a:pPr algn="ctr"/>
            <a:endParaRPr kumimoji="1" lang="en-US"/>
          </a:p>
        </p:txBody>
      </p:sp>
      <p:sp>
        <p:nvSpPr>
          <p:cNvPr id="34" name="フリーフォーム 33"/>
          <p:cNvSpPr/>
          <p:nvPr userDrawn="1"/>
        </p:nvSpPr>
        <p:spPr>
          <a:xfrm rot="5400000" flipH="1" flipV="1">
            <a:off x="4893395" y="3701975"/>
            <a:ext cx="1508297" cy="2819792"/>
          </a:xfrm>
          <a:custGeom>
            <a:avLst/>
            <a:gdLst>
              <a:gd name="connsiteX0" fmla="*/ 2262445 w 2262445"/>
              <a:gd name="connsiteY0" fmla="*/ 239287 h 5639094"/>
              <a:gd name="connsiteX1" fmla="*/ 2262445 w 2262445"/>
              <a:gd name="connsiteY1" fmla="*/ 5639094 h 5639094"/>
              <a:gd name="connsiteX2" fmla="*/ 0 w 2262445"/>
              <a:gd name="connsiteY2" fmla="*/ 5639094 h 5639094"/>
              <a:gd name="connsiteX3" fmla="*/ 0 w 2262445"/>
              <a:gd name="connsiteY3" fmla="*/ 239287 h 5639094"/>
              <a:gd name="connsiteX4" fmla="*/ 1741580 w 2262445"/>
              <a:gd name="connsiteY4" fmla="*/ 239287 h 5639094"/>
              <a:gd name="connsiteX5" fmla="*/ 1880366 w 2262445"/>
              <a:gd name="connsiteY5" fmla="*/ 0 h 5639094"/>
              <a:gd name="connsiteX6" fmla="*/ 2019152 w 2262445"/>
              <a:gd name="connsiteY6" fmla="*/ 239287 h 563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445" h="5639094">
                <a:moveTo>
                  <a:pt x="2262445" y="239287"/>
                </a:moveTo>
                <a:lnTo>
                  <a:pt x="2262445" y="5639094"/>
                </a:lnTo>
                <a:lnTo>
                  <a:pt x="0" y="5639094"/>
                </a:lnTo>
                <a:lnTo>
                  <a:pt x="0" y="239287"/>
                </a:lnTo>
                <a:lnTo>
                  <a:pt x="1741580" y="239287"/>
                </a:lnTo>
                <a:lnTo>
                  <a:pt x="1880366" y="0"/>
                </a:lnTo>
                <a:lnTo>
                  <a:pt x="2019152" y="23928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199" tIns="25600" rIns="51199" bIns="25600" rtlCol="0" anchor="ctr">
            <a:noAutofit/>
          </a:bodyPr>
          <a:lstStyle/>
          <a:p>
            <a:pPr algn="ctr"/>
            <a:endParaRPr kumimoji="1" lang="en-US"/>
          </a:p>
        </p:txBody>
      </p:sp>
      <p:sp>
        <p:nvSpPr>
          <p:cNvPr id="36" name="フリーフォーム 35"/>
          <p:cNvSpPr/>
          <p:nvPr userDrawn="1"/>
        </p:nvSpPr>
        <p:spPr>
          <a:xfrm>
            <a:off x="6197852" y="2367560"/>
            <a:ext cx="2700138" cy="1668736"/>
          </a:xfrm>
          <a:custGeom>
            <a:avLst/>
            <a:gdLst>
              <a:gd name="connsiteX0" fmla="*/ 2177346 w 5399807"/>
              <a:gd name="connsiteY0" fmla="*/ 0 h 2503104"/>
              <a:gd name="connsiteX1" fmla="*/ 2316929 w 5399807"/>
              <a:gd name="connsiteY1" fmla="*/ 240660 h 2503104"/>
              <a:gd name="connsiteX2" fmla="*/ 5399807 w 5399807"/>
              <a:gd name="connsiteY2" fmla="*/ 240660 h 2503104"/>
              <a:gd name="connsiteX3" fmla="*/ 5399807 w 5399807"/>
              <a:gd name="connsiteY3" fmla="*/ 2503104 h 2503104"/>
              <a:gd name="connsiteX4" fmla="*/ 0 w 5399807"/>
              <a:gd name="connsiteY4" fmla="*/ 2503104 h 2503104"/>
              <a:gd name="connsiteX5" fmla="*/ 0 w 5399807"/>
              <a:gd name="connsiteY5" fmla="*/ 240660 h 2503104"/>
              <a:gd name="connsiteX6" fmla="*/ 2037764 w 5399807"/>
              <a:gd name="connsiteY6" fmla="*/ 240660 h 250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9807" h="2503104">
                <a:moveTo>
                  <a:pt x="2177346" y="0"/>
                </a:moveTo>
                <a:lnTo>
                  <a:pt x="2316929" y="240660"/>
                </a:lnTo>
                <a:lnTo>
                  <a:pt x="5399807" y="240660"/>
                </a:lnTo>
                <a:lnTo>
                  <a:pt x="5399807" y="2503104"/>
                </a:lnTo>
                <a:lnTo>
                  <a:pt x="0" y="2503104"/>
                </a:lnTo>
                <a:lnTo>
                  <a:pt x="0" y="240660"/>
                </a:lnTo>
                <a:lnTo>
                  <a:pt x="2037764" y="24066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199" tIns="25600" rIns="51199" bIns="25600" rtlCol="0" anchor="ctr">
            <a:noAutofit/>
          </a:bodyPr>
          <a:lstStyle/>
          <a:p>
            <a:pPr algn="ctr"/>
            <a:endParaRPr kumimoji="1" lang="ja-JP" altLang="en-US" dirty="0"/>
          </a:p>
        </p:txBody>
      </p:sp>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F95F845C-B07D-424A-A6EA-96D8F4A7E4C5}" type="slidenum">
              <a:rPr lang="ja-JP" altLang="en-US" smtClean="0"/>
              <a:pPr/>
              <a:t>‹#›</a:t>
            </a:fld>
            <a:endParaRPr lang="ja-JP" altLang="en-US"/>
          </a:p>
        </p:txBody>
      </p:sp>
      <p:pic>
        <p:nvPicPr>
          <p:cNvPr id="6" name="図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3709692">
            <a:off x="1507655" y="4962709"/>
            <a:ext cx="421113" cy="730313"/>
          </a:xfrm>
          <a:prstGeom prst="rect">
            <a:avLst/>
          </a:prstGeom>
          <a:effectLst>
            <a:outerShdw blurRad="50800" dist="38100" dir="2700000" algn="tl" rotWithShape="0">
              <a:prstClr val="black">
                <a:alpha val="40000"/>
              </a:prstClr>
            </a:outerShdw>
          </a:effectLst>
        </p:spPr>
      </p:pic>
      <p:pic>
        <p:nvPicPr>
          <p:cNvPr id="7" name="図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700000" flipH="1">
            <a:off x="3625258" y="4155354"/>
            <a:ext cx="421113" cy="730313"/>
          </a:xfrm>
          <a:prstGeom prst="rect">
            <a:avLst/>
          </a:prstGeom>
          <a:effectLst>
            <a:outerShdw blurRad="50800" dist="38100" dir="2700000" algn="tl" rotWithShape="0">
              <a:prstClr val="black">
                <a:alpha val="40000"/>
              </a:prstClr>
            </a:outerShdw>
          </a:effectLst>
        </p:spPr>
      </p:pic>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3709692">
            <a:off x="5100351" y="2129822"/>
            <a:ext cx="421113" cy="730313"/>
          </a:xfrm>
          <a:prstGeom prst="rect">
            <a:avLst/>
          </a:prstGeom>
          <a:effectLst>
            <a:outerShdw blurRad="50800" dist="38100" dir="2700000" algn="tl" rotWithShape="0">
              <a:prstClr val="black">
                <a:alpha val="40000"/>
              </a:prstClr>
            </a:outerShdw>
          </a:effectLst>
        </p:spPr>
      </p:pic>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700000" flipH="1">
            <a:off x="7145861" y="1636691"/>
            <a:ext cx="421113" cy="730313"/>
          </a:xfrm>
          <a:prstGeom prst="rect">
            <a:avLst/>
          </a:prstGeom>
          <a:effectLst>
            <a:outerShdw blurRad="50800" dist="38100" dir="2700000" algn="tl" rotWithShape="0">
              <a:prstClr val="black">
                <a:alpha val="40000"/>
              </a:prstClr>
            </a:outerShdw>
          </a:effectLst>
        </p:spPr>
      </p:pic>
      <p:sp>
        <p:nvSpPr>
          <p:cNvPr id="11" name="テキスト プレースホルダー 5"/>
          <p:cNvSpPr>
            <a:spLocks noGrp="1"/>
          </p:cNvSpPr>
          <p:nvPr userDrawn="1">
            <p:ph type="body" sz="quarter" idx="14" hasCustomPrompt="1"/>
          </p:nvPr>
        </p:nvSpPr>
        <p:spPr>
          <a:xfrm>
            <a:off x="295476" y="3296221"/>
            <a:ext cx="2453237"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2" name="テキスト プレースホルダー 5"/>
          <p:cNvSpPr>
            <a:spLocks noGrp="1"/>
          </p:cNvSpPr>
          <p:nvPr userDrawn="1">
            <p:ph type="body" sz="quarter" idx="15" hasCustomPrompt="1"/>
          </p:nvPr>
        </p:nvSpPr>
        <p:spPr>
          <a:xfrm>
            <a:off x="295476" y="3725850"/>
            <a:ext cx="2453237" cy="979807"/>
          </a:xfrm>
          <a:noFill/>
        </p:spPr>
        <p:txBody>
          <a:bodyPr anchor="t">
            <a:noAutofit/>
          </a:bodyPr>
          <a:lstStyle>
            <a:lvl1pPr algn="l">
              <a:lnSpc>
                <a:spcPct val="11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sp>
        <p:nvSpPr>
          <p:cNvPr id="15" name="テキスト プレースホルダー 5"/>
          <p:cNvSpPr>
            <a:spLocks noGrp="1"/>
          </p:cNvSpPr>
          <p:nvPr userDrawn="1">
            <p:ph type="body" sz="quarter" idx="16" hasCustomPrompt="1"/>
          </p:nvPr>
        </p:nvSpPr>
        <p:spPr>
          <a:xfrm>
            <a:off x="2259222" y="1523361"/>
            <a:ext cx="2453237"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6" name="テキスト プレースホルダー 5"/>
          <p:cNvSpPr>
            <a:spLocks noGrp="1"/>
          </p:cNvSpPr>
          <p:nvPr userDrawn="1">
            <p:ph type="body" sz="quarter" idx="17" hasCustomPrompt="1"/>
          </p:nvPr>
        </p:nvSpPr>
        <p:spPr>
          <a:xfrm>
            <a:off x="2259222" y="1952990"/>
            <a:ext cx="2453237" cy="979807"/>
          </a:xfrm>
          <a:noFill/>
        </p:spPr>
        <p:txBody>
          <a:bodyPr anchor="t">
            <a:noAutofit/>
          </a:bodyPr>
          <a:lstStyle>
            <a:lvl1pPr algn="l">
              <a:lnSpc>
                <a:spcPct val="11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sp>
        <p:nvSpPr>
          <p:cNvPr id="19" name="テキスト プレースホルダー 5"/>
          <p:cNvSpPr>
            <a:spLocks noGrp="1"/>
          </p:cNvSpPr>
          <p:nvPr userDrawn="1">
            <p:ph type="body" sz="quarter" idx="18" hasCustomPrompt="1"/>
          </p:nvPr>
        </p:nvSpPr>
        <p:spPr>
          <a:xfrm>
            <a:off x="4480749" y="4378207"/>
            <a:ext cx="2453237"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0" name="テキスト プレースホルダー 5"/>
          <p:cNvSpPr>
            <a:spLocks noGrp="1"/>
          </p:cNvSpPr>
          <p:nvPr userDrawn="1">
            <p:ph type="body" sz="quarter" idx="19" hasCustomPrompt="1"/>
          </p:nvPr>
        </p:nvSpPr>
        <p:spPr>
          <a:xfrm>
            <a:off x="4480749" y="4807836"/>
            <a:ext cx="2453237" cy="979807"/>
          </a:xfrm>
          <a:noFill/>
        </p:spPr>
        <p:txBody>
          <a:bodyPr anchor="t">
            <a:noAutofit/>
          </a:bodyPr>
          <a:lstStyle>
            <a:lvl1pPr algn="l">
              <a:lnSpc>
                <a:spcPct val="11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sp>
        <p:nvSpPr>
          <p:cNvPr id="23" name="テキスト プレースホルダー 5"/>
          <p:cNvSpPr>
            <a:spLocks noGrp="1"/>
          </p:cNvSpPr>
          <p:nvPr userDrawn="1">
            <p:ph type="body" sz="quarter" idx="20" hasCustomPrompt="1"/>
          </p:nvPr>
        </p:nvSpPr>
        <p:spPr>
          <a:xfrm>
            <a:off x="6321302" y="2548484"/>
            <a:ext cx="2453237"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4" name="テキスト プレースホルダー 5"/>
          <p:cNvSpPr>
            <a:spLocks noGrp="1"/>
          </p:cNvSpPr>
          <p:nvPr userDrawn="1">
            <p:ph type="body" sz="quarter" idx="21" hasCustomPrompt="1"/>
          </p:nvPr>
        </p:nvSpPr>
        <p:spPr>
          <a:xfrm>
            <a:off x="6321302" y="2978113"/>
            <a:ext cx="2453237" cy="979807"/>
          </a:xfrm>
          <a:noFill/>
        </p:spPr>
        <p:txBody>
          <a:bodyPr anchor="t">
            <a:noAutofit/>
          </a:bodyPr>
          <a:lstStyle>
            <a:lvl1pPr algn="l">
              <a:lnSpc>
                <a:spcPct val="11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pic>
        <p:nvPicPr>
          <p:cNvPr id="27" name="図 26"/>
          <p:cNvPicPr>
            <a:picLocks noChangeAspect="1"/>
          </p:cNvPicPr>
          <p:nvPr userDrawn="1"/>
        </p:nvPicPr>
        <p:blipFill rotWithShape="1">
          <a:blip r:embed="rId3">
            <a:extLst>
              <a:ext uri="{28A0092B-C50C-407E-A947-70E740481C1C}">
                <a14:useLocalDpi xmlns:a14="http://schemas.microsoft.com/office/drawing/2010/main" val="0"/>
              </a:ext>
            </a:extLst>
          </a:blip>
          <a:srcRect r="31696"/>
          <a:stretch/>
        </p:blipFill>
        <p:spPr>
          <a:xfrm>
            <a:off x="4685566" y="22224"/>
            <a:ext cx="4459228" cy="1340953"/>
          </a:xfrm>
          <a:prstGeom prst="rect">
            <a:avLst/>
          </a:prstGeom>
        </p:spPr>
      </p:pic>
      <p:sp>
        <p:nvSpPr>
          <p:cNvPr id="28" name="タイトル 1"/>
          <p:cNvSpPr>
            <a:spLocks noGrp="1"/>
          </p:cNvSpPr>
          <p:nvPr userDrawn="1">
            <p:ph type="title" hasCustomPrompt="1"/>
          </p:nvPr>
        </p:nvSpPr>
        <p:spPr>
          <a:xfrm rot="21420000">
            <a:off x="4904375" y="501655"/>
            <a:ext cx="4189576" cy="571065"/>
          </a:xfrm>
          <a:prstGeom prst="rect">
            <a:avLst/>
          </a:prstGeom>
        </p:spPr>
        <p:txBody>
          <a:bodyPr lIns="51199" tIns="25600" rIns="51199" bIns="25600" anchor="b"/>
          <a:lstStyle>
            <a:lvl1pPr>
              <a:defRPr spc="560" baseline="0">
                <a:solidFill>
                  <a:schemeClr val="tx1"/>
                </a:solidFill>
                <a:effectLst/>
              </a:defRPr>
            </a:lvl1pPr>
          </a:lstStyle>
          <a:p>
            <a:r>
              <a:rPr kumimoji="1" lang="en-US" altLang="ja-JP" dirty="0"/>
              <a:t>TITLE GOES HERE</a:t>
            </a:r>
            <a:endParaRPr kumimoji="1" lang="ja-JP" altLang="en-US" dirty="0"/>
          </a:p>
        </p:txBody>
      </p:sp>
    </p:spTree>
    <p:extLst>
      <p:ext uri="{BB962C8B-B14F-4D97-AF65-F5344CB8AC3E}">
        <p14:creationId xmlns:p14="http://schemas.microsoft.com/office/powerpoint/2010/main" val="376487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up)">
                                      <p:cBhvr>
                                        <p:cTn id="18" dur="500"/>
                                        <p:tgtEl>
                                          <p:spTgt spid="3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2000"/>
                            </p:stCondLst>
                            <p:childTnLst>
                              <p:par>
                                <p:cTn id="27" presetID="10" presetClass="entr" presetSubtype="0" fill="hold" nodeType="afterEffect">
                                  <p:stCondLst>
                                    <p:cond delay="25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2"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right)">
                                      <p:cBhvr>
                                        <p:cTn id="33" dur="500"/>
                                        <p:tgtEl>
                                          <p:spTgt spid="34"/>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fade">
                                      <p:cBhvr>
                                        <p:cTn id="37" dur="500"/>
                                        <p:tgtEl>
                                          <p:spTgt spid="19">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p:stCondLst>
                              <p:cond delay="3750"/>
                            </p:stCondLst>
                            <p:childTnLst>
                              <p:par>
                                <p:cTn id="42" presetID="10" presetClass="entr" presetSubtype="0" fill="hold" nodeType="afterEffect">
                                  <p:stCondLst>
                                    <p:cond delay="25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par>
                          <p:cTn id="45" fill="hold">
                            <p:stCondLst>
                              <p:cond delay="4500"/>
                            </p:stCondLst>
                            <p:childTnLst>
                              <p:par>
                                <p:cTn id="46" presetID="22" presetClass="entr" presetSubtype="8"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left)">
                                      <p:cBhvr>
                                        <p:cTn id="48" dur="500"/>
                                        <p:tgtEl>
                                          <p:spTgt spid="35"/>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Effect transition="in" filter="fade">
                                      <p:cBhvr>
                                        <p:cTn id="52" dur="500"/>
                                        <p:tgtEl>
                                          <p:spTgt spid="15">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par>
                          <p:cTn id="56" fill="hold">
                            <p:stCondLst>
                              <p:cond delay="5500"/>
                            </p:stCondLst>
                            <p:childTnLst>
                              <p:par>
                                <p:cTn id="57" presetID="10" presetClass="entr" presetSubtype="0" fill="hold" nodeType="afterEffect">
                                  <p:stCondLst>
                                    <p:cond delay="25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par>
                          <p:cTn id="60" fill="hold">
                            <p:stCondLst>
                              <p:cond delay="6250"/>
                            </p:stCondLst>
                            <p:childTnLst>
                              <p:par>
                                <p:cTn id="61" presetID="22" presetClass="entr" presetSubtype="4"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down)">
                                      <p:cBhvr>
                                        <p:cTn id="63" dur="500"/>
                                        <p:tgtEl>
                                          <p:spTgt spid="36"/>
                                        </p:tgtEl>
                                      </p:cBhvr>
                                    </p:animEffect>
                                  </p:childTnLst>
                                </p:cTn>
                              </p:par>
                            </p:childTnLst>
                          </p:cTn>
                        </p:par>
                        <p:par>
                          <p:cTn id="64" fill="hold">
                            <p:stCondLst>
                              <p:cond delay="6750"/>
                            </p:stCondLst>
                            <p:childTnLst>
                              <p:par>
                                <p:cTn id="65" presetID="10" presetClass="entr" presetSubtype="0" fill="hold" grpId="0" nodeType="afterEffect">
                                  <p:stCondLst>
                                    <p:cond delay="0"/>
                                  </p:stCondLst>
                                  <p:childTnLst>
                                    <p:set>
                                      <p:cBhvr>
                                        <p:cTn id="66" dur="1" fill="hold">
                                          <p:stCondLst>
                                            <p:cond delay="0"/>
                                          </p:stCondLst>
                                        </p:cTn>
                                        <p:tgtEl>
                                          <p:spTgt spid="23">
                                            <p:txEl>
                                              <p:pRg st="0" end="0"/>
                                            </p:txEl>
                                          </p:spTgt>
                                        </p:tgtEl>
                                        <p:attrNameLst>
                                          <p:attrName>style.visibility</p:attrName>
                                        </p:attrNameLst>
                                      </p:cBhvr>
                                      <p:to>
                                        <p:strVal val="visible"/>
                                      </p:to>
                                    </p:set>
                                    <p:animEffect transition="in" filter="fade">
                                      <p:cBhvr>
                                        <p:cTn id="67" dur="500"/>
                                        <p:tgtEl>
                                          <p:spTgt spid="23">
                                            <p:txEl>
                                              <p:pRg st="0" end="0"/>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par>
                          <p:cTn id="71" fill="hold">
                            <p:stCondLst>
                              <p:cond delay="7250"/>
                            </p:stCondLst>
                            <p:childTnLst>
                              <p:par>
                                <p:cTn id="72" presetID="2" presetClass="entr" presetSubtype="2" decel="100000" fill="hold" grpId="0" nodeType="afterEffect">
                                  <p:stCondLst>
                                    <p:cond delay="250"/>
                                  </p:stCondLst>
                                  <p:childTnLst>
                                    <p:set>
                                      <p:cBhvr>
                                        <p:cTn id="73" dur="1" fill="hold">
                                          <p:stCondLst>
                                            <p:cond delay="0"/>
                                          </p:stCondLst>
                                        </p:cTn>
                                        <p:tgtEl>
                                          <p:spTgt spid="28"/>
                                        </p:tgtEl>
                                        <p:attrNameLst>
                                          <p:attrName>style.visibility</p:attrName>
                                        </p:attrNameLst>
                                      </p:cBhvr>
                                      <p:to>
                                        <p:strVal val="visible"/>
                                      </p:to>
                                    </p:set>
                                    <p:anim calcmode="lin" valueType="num">
                                      <p:cBhvr additive="base">
                                        <p:cTn id="74" dur="500" fill="hold"/>
                                        <p:tgtEl>
                                          <p:spTgt spid="28"/>
                                        </p:tgtEl>
                                        <p:attrNameLst>
                                          <p:attrName>ppt_x</p:attrName>
                                        </p:attrNameLst>
                                      </p:cBhvr>
                                      <p:tavLst>
                                        <p:tav tm="0">
                                          <p:val>
                                            <p:strVal val="1+#ppt_w/2"/>
                                          </p:val>
                                        </p:tav>
                                        <p:tav tm="100000">
                                          <p:val>
                                            <p:strVal val="#ppt_x"/>
                                          </p:val>
                                        </p:tav>
                                      </p:tavLst>
                                    </p:anim>
                                    <p:anim calcmode="lin" valueType="num">
                                      <p:cBhvr additive="base">
                                        <p:cTn id="75" dur="500" fill="hold"/>
                                        <p:tgtEl>
                                          <p:spTgt spid="28"/>
                                        </p:tgtEl>
                                        <p:attrNameLst>
                                          <p:attrName>ppt_y</p:attrName>
                                        </p:attrNameLst>
                                      </p:cBhvr>
                                      <p:tavLst>
                                        <p:tav tm="0">
                                          <p:val>
                                            <p:strVal val="#ppt_y"/>
                                          </p:val>
                                        </p:tav>
                                        <p:tav tm="100000">
                                          <p:val>
                                            <p:strVal val="#ppt_y"/>
                                          </p:val>
                                        </p:tav>
                                      </p:tavLst>
                                    </p:anim>
                                  </p:childTnLst>
                                </p:cTn>
                              </p:par>
                              <p:par>
                                <p:cTn id="76" presetID="2" presetClass="entr" presetSubtype="2" decel="100000" fill="hold" nodeType="withEffect">
                                  <p:stCondLst>
                                    <p:cond delay="250"/>
                                  </p:stCondLst>
                                  <p:childTnLst>
                                    <p:set>
                                      <p:cBhvr>
                                        <p:cTn id="77" dur="1" fill="hold">
                                          <p:stCondLst>
                                            <p:cond delay="0"/>
                                          </p:stCondLst>
                                        </p:cTn>
                                        <p:tgtEl>
                                          <p:spTgt spid="27"/>
                                        </p:tgtEl>
                                        <p:attrNameLst>
                                          <p:attrName>style.visibility</p:attrName>
                                        </p:attrNameLst>
                                      </p:cBhvr>
                                      <p:to>
                                        <p:strVal val="visible"/>
                                      </p:to>
                                    </p:set>
                                    <p:anim calcmode="lin" valueType="num">
                                      <p:cBhvr additive="base">
                                        <p:cTn id="78" dur="500" fill="hold"/>
                                        <p:tgtEl>
                                          <p:spTgt spid="27"/>
                                        </p:tgtEl>
                                        <p:attrNameLst>
                                          <p:attrName>ppt_x</p:attrName>
                                        </p:attrNameLst>
                                      </p:cBhvr>
                                      <p:tavLst>
                                        <p:tav tm="0">
                                          <p:val>
                                            <p:strVal val="1+#ppt_w/2"/>
                                          </p:val>
                                        </p:tav>
                                        <p:tav tm="100000">
                                          <p:val>
                                            <p:strVal val="#ppt_x"/>
                                          </p:val>
                                        </p:tav>
                                      </p:tavLst>
                                    </p:anim>
                                    <p:anim calcmode="lin" valueType="num">
                                      <p:cBhvr additive="base">
                                        <p:cTn id="79"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4" grpId="0" animBg="1"/>
      <p:bldP spid="36"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tmplLst>
          <p:tmpl>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8"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pic>
        <p:nvPicPr>
          <p:cNvPr id="17" name="図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6828" y="1106572"/>
            <a:ext cx="1369581" cy="2105886"/>
          </a:xfrm>
          <a:prstGeom prst="rect">
            <a:avLst/>
          </a:prstGeom>
        </p:spPr>
      </p:pic>
      <p:sp>
        <p:nvSpPr>
          <p:cNvPr id="27" name="正方形/長方形 26"/>
          <p:cNvSpPr/>
          <p:nvPr userDrawn="1"/>
        </p:nvSpPr>
        <p:spPr>
          <a:xfrm>
            <a:off x="0" y="3265982"/>
            <a:ext cx="2533751" cy="97207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9" tIns="25600" rIns="51199" bIns="25600" rtlCol="0" anchor="ctr"/>
          <a:lstStyle/>
          <a:p>
            <a:pPr algn="ctr"/>
            <a:endParaRPr kumimoji="1" lang="ja-JP" altLang="en-US" dirty="0"/>
          </a:p>
        </p:txBody>
      </p:sp>
      <p:sp>
        <p:nvSpPr>
          <p:cNvPr id="25" name="正方形/長方形 24"/>
          <p:cNvSpPr/>
          <p:nvPr userDrawn="1"/>
        </p:nvSpPr>
        <p:spPr>
          <a:xfrm>
            <a:off x="2" y="1679360"/>
            <a:ext cx="3219557" cy="97207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9" tIns="25600" rIns="51199" bIns="25600" rtlCol="0" anchor="ctr"/>
          <a:lstStyle/>
          <a:p>
            <a:pPr algn="ctr"/>
            <a:endParaRPr kumimoji="1" lang="ja-JP" altLang="en-US" dirty="0"/>
          </a:p>
        </p:txBody>
      </p:sp>
      <p:sp>
        <p:nvSpPr>
          <p:cNvPr id="26" name="正方形/長方形 25"/>
          <p:cNvSpPr/>
          <p:nvPr userDrawn="1"/>
        </p:nvSpPr>
        <p:spPr>
          <a:xfrm>
            <a:off x="2" y="4858235"/>
            <a:ext cx="3219557" cy="97207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9" tIns="25600" rIns="51199" bIns="25600" rtlCol="0" anchor="ctr"/>
          <a:lstStyle/>
          <a:p>
            <a:pPr algn="ctr"/>
            <a:endParaRPr kumimoji="1" lang="ja-JP" altLang="en-US" dirty="0"/>
          </a:p>
        </p:txBody>
      </p:sp>
      <p:sp>
        <p:nvSpPr>
          <p:cNvPr id="23" name="正方形/長方形 22"/>
          <p:cNvSpPr/>
          <p:nvPr userDrawn="1"/>
        </p:nvSpPr>
        <p:spPr>
          <a:xfrm>
            <a:off x="6621454" y="3265982"/>
            <a:ext cx="2523340" cy="97207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9" tIns="25600" rIns="51199" bIns="25600" rtlCol="0" anchor="ctr"/>
          <a:lstStyle/>
          <a:p>
            <a:pPr algn="ctr"/>
            <a:endParaRPr kumimoji="1" lang="ja-JP" altLang="en-US" dirty="0"/>
          </a:p>
        </p:txBody>
      </p:sp>
      <p:sp>
        <p:nvSpPr>
          <p:cNvPr id="24" name="正方形/長方形 23"/>
          <p:cNvSpPr/>
          <p:nvPr userDrawn="1"/>
        </p:nvSpPr>
        <p:spPr>
          <a:xfrm>
            <a:off x="5933142" y="4858235"/>
            <a:ext cx="3211652" cy="97207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9" tIns="25600" rIns="51199" bIns="25600" rtlCol="0" anchor="ctr"/>
          <a:lstStyle/>
          <a:p>
            <a:pPr algn="ctr"/>
            <a:endParaRPr kumimoji="1" lang="ja-JP" altLang="en-US" dirty="0"/>
          </a:p>
        </p:txBody>
      </p:sp>
      <p:sp>
        <p:nvSpPr>
          <p:cNvPr id="16" name="正方形/長方形 15"/>
          <p:cNvSpPr/>
          <p:nvPr userDrawn="1"/>
        </p:nvSpPr>
        <p:spPr>
          <a:xfrm>
            <a:off x="5935047" y="1669459"/>
            <a:ext cx="3211652" cy="97207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9" tIns="25600" rIns="51199" bIns="25600" rtlCol="0" anchor="ctr"/>
          <a:lstStyle/>
          <a:p>
            <a:pPr algn="ctr"/>
            <a:endParaRPr kumimoji="1" lang="ja-JP" altLang="en-US" dirty="0"/>
          </a:p>
        </p:txBody>
      </p:sp>
      <p:pic>
        <p:nvPicPr>
          <p:cNvPr id="18" name="図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7969" y="2697382"/>
            <a:ext cx="1369581" cy="2105886"/>
          </a:xfrm>
          <a:prstGeom prst="rect">
            <a:avLst/>
          </a:prstGeom>
        </p:spPr>
      </p:pic>
      <p:pic>
        <p:nvPicPr>
          <p:cNvPr id="19" name="図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8919" y="4288194"/>
            <a:ext cx="1369581" cy="2105886"/>
          </a:xfrm>
          <a:prstGeom prst="rect">
            <a:avLst/>
          </a:prstGeom>
        </p:spPr>
      </p:pic>
      <p:pic>
        <p:nvPicPr>
          <p:cNvPr id="20" name="図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841" y="4288194"/>
            <a:ext cx="1369581" cy="2105886"/>
          </a:xfrm>
          <a:prstGeom prst="rect">
            <a:avLst/>
          </a:prstGeom>
        </p:spPr>
      </p:pic>
      <p:pic>
        <p:nvPicPr>
          <p:cNvPr id="21" name="図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8195" y="1115042"/>
            <a:ext cx="1369581" cy="2105886"/>
          </a:xfrm>
          <a:prstGeom prst="rect">
            <a:avLst/>
          </a:prstGeom>
        </p:spPr>
      </p:pic>
      <p:pic>
        <p:nvPicPr>
          <p:cNvPr id="22" name="図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2318" y="2697382"/>
            <a:ext cx="1369581" cy="2105886"/>
          </a:xfrm>
          <a:prstGeom prst="rect">
            <a:avLst/>
          </a:prstGeom>
        </p:spPr>
      </p:pic>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6" name="六角形 5"/>
          <p:cNvSpPr/>
          <p:nvPr userDrawn="1"/>
        </p:nvSpPr>
        <p:spPr>
          <a:xfrm rot="5400000">
            <a:off x="3566377" y="3092235"/>
            <a:ext cx="2026669" cy="1310460"/>
          </a:xfrm>
          <a:prstGeom prst="hexagon">
            <a:avLst>
              <a:gd name="adj" fmla="val 30273"/>
              <a:gd name="vf" fmla="val 115470"/>
            </a:avLst>
          </a:prstGeom>
          <a:blipFill>
            <a:blip r:embed="rId3"/>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199" tIns="25600" rIns="51199" bIns="25600" rtlCol="0" anchor="ctr"/>
          <a:lstStyle/>
          <a:p>
            <a:pPr algn="ctr"/>
            <a:endParaRPr kumimoji="1" lang="en-US"/>
          </a:p>
        </p:txBody>
      </p:sp>
      <p:sp>
        <p:nvSpPr>
          <p:cNvPr id="15" name="テキスト プレースホルダー 5"/>
          <p:cNvSpPr>
            <a:spLocks noGrp="1"/>
          </p:cNvSpPr>
          <p:nvPr>
            <p:ph type="body" sz="quarter" idx="32" hasCustomPrompt="1"/>
          </p:nvPr>
        </p:nvSpPr>
        <p:spPr>
          <a:xfrm>
            <a:off x="3928110" y="3259457"/>
            <a:ext cx="1306832" cy="964807"/>
          </a:xfrm>
          <a:noFill/>
        </p:spPr>
        <p:txBody>
          <a:bodyPr anchor="ctr">
            <a:noAutofit/>
          </a:bodyPr>
          <a:lstStyle>
            <a:lvl1pPr algn="ctr">
              <a:lnSpc>
                <a:spcPct val="120000"/>
              </a:lnSpc>
              <a:spcBef>
                <a:spcPts val="0"/>
              </a:spcBef>
              <a:defRPr sz="1300" spc="0">
                <a:solidFill>
                  <a:schemeClr val="tx1"/>
                </a:solidFill>
                <a:effectLst/>
              </a:defRPr>
            </a:lvl1pPr>
          </a:lstStyle>
          <a:p>
            <a:pPr lvl="0"/>
            <a:r>
              <a:rPr kumimoji="1" lang="en-US" altLang="ja-JP" dirty="0"/>
              <a:t>TEXT HERE</a:t>
            </a:r>
            <a:endParaRPr kumimoji="1" lang="ja-JP" altLang="en-US" dirty="0"/>
          </a:p>
        </p:txBody>
      </p:sp>
      <p:sp>
        <p:nvSpPr>
          <p:cNvPr id="28" name="図プレースホルダー 7"/>
          <p:cNvSpPr>
            <a:spLocks noGrp="1"/>
          </p:cNvSpPr>
          <p:nvPr>
            <p:ph type="pic" sz="quarter" idx="26" hasCustomPrompt="1"/>
          </p:nvPr>
        </p:nvSpPr>
        <p:spPr>
          <a:xfrm>
            <a:off x="5071209" y="1748923"/>
            <a:ext cx="400819" cy="533751"/>
          </a:xfrm>
        </p:spPr>
        <p:txBody>
          <a:bodyPr>
            <a:normAutofit/>
          </a:bodyPr>
          <a:lstStyle>
            <a:lvl1pPr>
              <a:defRPr sz="1000"/>
            </a:lvl1pPr>
          </a:lstStyle>
          <a:p>
            <a:r>
              <a:rPr kumimoji="1" lang="en-US" altLang="ja-JP" dirty="0"/>
              <a:t>Icon</a:t>
            </a:r>
            <a:endParaRPr kumimoji="1" lang="ja-JP" altLang="en-US" dirty="0"/>
          </a:p>
        </p:txBody>
      </p:sp>
      <p:sp>
        <p:nvSpPr>
          <p:cNvPr id="29" name="テキスト プレースホルダー 5"/>
          <p:cNvSpPr>
            <a:spLocks noGrp="1"/>
          </p:cNvSpPr>
          <p:nvPr>
            <p:ph type="body" sz="quarter" idx="20" hasCustomPrompt="1"/>
          </p:nvPr>
        </p:nvSpPr>
        <p:spPr>
          <a:xfrm>
            <a:off x="4637719" y="2329474"/>
            <a:ext cx="1271021" cy="379262"/>
          </a:xfrm>
          <a:noFill/>
        </p:spPr>
        <p:txBody>
          <a:bodyPr anchor="t">
            <a:noAutofit/>
          </a:bodyPr>
          <a:lstStyle>
            <a:lvl1pPr algn="ctr">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1" name="図プレースホルダー 7"/>
          <p:cNvSpPr>
            <a:spLocks noGrp="1"/>
          </p:cNvSpPr>
          <p:nvPr>
            <p:ph type="pic" sz="quarter" idx="33" hasCustomPrompt="1"/>
          </p:nvPr>
        </p:nvSpPr>
        <p:spPr>
          <a:xfrm>
            <a:off x="5762208" y="3306497"/>
            <a:ext cx="400819" cy="533751"/>
          </a:xfrm>
        </p:spPr>
        <p:txBody>
          <a:bodyPr>
            <a:normAutofit/>
          </a:bodyPr>
          <a:lstStyle>
            <a:lvl1pPr>
              <a:defRPr sz="1000"/>
            </a:lvl1pPr>
          </a:lstStyle>
          <a:p>
            <a:r>
              <a:rPr kumimoji="1" lang="en-US" altLang="ja-JP" dirty="0"/>
              <a:t>Icon</a:t>
            </a:r>
            <a:endParaRPr kumimoji="1" lang="ja-JP" altLang="en-US" dirty="0"/>
          </a:p>
        </p:txBody>
      </p:sp>
      <p:sp>
        <p:nvSpPr>
          <p:cNvPr id="32" name="テキスト プレースホルダー 5"/>
          <p:cNvSpPr>
            <a:spLocks noGrp="1"/>
          </p:cNvSpPr>
          <p:nvPr>
            <p:ph type="body" sz="quarter" idx="34" hasCustomPrompt="1"/>
          </p:nvPr>
        </p:nvSpPr>
        <p:spPr>
          <a:xfrm>
            <a:off x="5328718" y="3887050"/>
            <a:ext cx="1271021" cy="379262"/>
          </a:xfrm>
          <a:noFill/>
        </p:spPr>
        <p:txBody>
          <a:bodyPr anchor="t">
            <a:noAutofit/>
          </a:bodyPr>
          <a:lstStyle>
            <a:lvl1pPr algn="ctr">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3" name="図プレースホルダー 7"/>
          <p:cNvSpPr>
            <a:spLocks noGrp="1"/>
          </p:cNvSpPr>
          <p:nvPr>
            <p:ph type="pic" sz="quarter" idx="35" hasCustomPrompt="1"/>
          </p:nvPr>
        </p:nvSpPr>
        <p:spPr>
          <a:xfrm>
            <a:off x="5066271" y="4866200"/>
            <a:ext cx="400819" cy="533751"/>
          </a:xfrm>
        </p:spPr>
        <p:txBody>
          <a:bodyPr>
            <a:normAutofit/>
          </a:bodyPr>
          <a:lstStyle>
            <a:lvl1pPr>
              <a:defRPr sz="1000"/>
            </a:lvl1pPr>
          </a:lstStyle>
          <a:p>
            <a:r>
              <a:rPr kumimoji="1" lang="en-US" altLang="ja-JP" dirty="0"/>
              <a:t>Icon</a:t>
            </a:r>
            <a:endParaRPr kumimoji="1" lang="ja-JP" altLang="en-US" dirty="0"/>
          </a:p>
        </p:txBody>
      </p:sp>
      <p:sp>
        <p:nvSpPr>
          <p:cNvPr id="34" name="テキスト プレースホルダー 5"/>
          <p:cNvSpPr>
            <a:spLocks noGrp="1"/>
          </p:cNvSpPr>
          <p:nvPr>
            <p:ph type="body" sz="quarter" idx="36" hasCustomPrompt="1"/>
          </p:nvPr>
        </p:nvSpPr>
        <p:spPr>
          <a:xfrm>
            <a:off x="4632779" y="5446752"/>
            <a:ext cx="1271021" cy="379262"/>
          </a:xfrm>
          <a:noFill/>
        </p:spPr>
        <p:txBody>
          <a:bodyPr anchor="t">
            <a:noAutofit/>
          </a:bodyPr>
          <a:lstStyle>
            <a:lvl1pPr algn="ctr">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5" name="図プレースホルダー 7"/>
          <p:cNvSpPr>
            <a:spLocks noGrp="1"/>
          </p:cNvSpPr>
          <p:nvPr>
            <p:ph type="pic" sz="quarter" idx="37" hasCustomPrompt="1"/>
          </p:nvPr>
        </p:nvSpPr>
        <p:spPr>
          <a:xfrm>
            <a:off x="3672941" y="4866200"/>
            <a:ext cx="400819" cy="533751"/>
          </a:xfrm>
        </p:spPr>
        <p:txBody>
          <a:bodyPr>
            <a:normAutofit/>
          </a:bodyPr>
          <a:lstStyle>
            <a:lvl1pPr>
              <a:defRPr sz="1000"/>
            </a:lvl1pPr>
          </a:lstStyle>
          <a:p>
            <a:r>
              <a:rPr kumimoji="1" lang="en-US" altLang="ja-JP" dirty="0"/>
              <a:t>Icon</a:t>
            </a:r>
            <a:endParaRPr kumimoji="1" lang="ja-JP" altLang="en-US" dirty="0"/>
          </a:p>
        </p:txBody>
      </p:sp>
      <p:sp>
        <p:nvSpPr>
          <p:cNvPr id="36" name="テキスト プレースホルダー 5"/>
          <p:cNvSpPr>
            <a:spLocks noGrp="1"/>
          </p:cNvSpPr>
          <p:nvPr>
            <p:ph type="body" sz="quarter" idx="38" hasCustomPrompt="1"/>
          </p:nvPr>
        </p:nvSpPr>
        <p:spPr>
          <a:xfrm>
            <a:off x="3239449" y="5446752"/>
            <a:ext cx="1271021" cy="379262"/>
          </a:xfrm>
          <a:noFill/>
        </p:spPr>
        <p:txBody>
          <a:bodyPr anchor="t">
            <a:noAutofit/>
          </a:bodyPr>
          <a:lstStyle>
            <a:lvl1pPr algn="ctr">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7" name="図プレースホルダー 7"/>
          <p:cNvSpPr>
            <a:spLocks noGrp="1"/>
          </p:cNvSpPr>
          <p:nvPr>
            <p:ph type="pic" sz="quarter" idx="39" hasCustomPrompt="1"/>
          </p:nvPr>
        </p:nvSpPr>
        <p:spPr>
          <a:xfrm>
            <a:off x="2991577" y="3315501"/>
            <a:ext cx="400819" cy="533751"/>
          </a:xfrm>
        </p:spPr>
        <p:txBody>
          <a:bodyPr>
            <a:normAutofit/>
          </a:bodyPr>
          <a:lstStyle>
            <a:lvl1pPr>
              <a:defRPr sz="1000"/>
            </a:lvl1pPr>
          </a:lstStyle>
          <a:p>
            <a:r>
              <a:rPr kumimoji="1" lang="en-US" altLang="ja-JP" dirty="0"/>
              <a:t>Icon</a:t>
            </a:r>
            <a:endParaRPr kumimoji="1" lang="ja-JP" altLang="en-US" dirty="0"/>
          </a:p>
        </p:txBody>
      </p:sp>
      <p:sp>
        <p:nvSpPr>
          <p:cNvPr id="38" name="テキスト プレースホルダー 5"/>
          <p:cNvSpPr>
            <a:spLocks noGrp="1"/>
          </p:cNvSpPr>
          <p:nvPr>
            <p:ph type="body" sz="quarter" idx="40" hasCustomPrompt="1"/>
          </p:nvPr>
        </p:nvSpPr>
        <p:spPr>
          <a:xfrm>
            <a:off x="2558088" y="3896054"/>
            <a:ext cx="1271021" cy="379262"/>
          </a:xfrm>
          <a:noFill/>
        </p:spPr>
        <p:txBody>
          <a:bodyPr anchor="t">
            <a:noAutofit/>
          </a:bodyPr>
          <a:lstStyle>
            <a:lvl1pPr algn="ctr">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9" name="図プレースホルダー 7"/>
          <p:cNvSpPr>
            <a:spLocks noGrp="1"/>
          </p:cNvSpPr>
          <p:nvPr>
            <p:ph type="pic" sz="quarter" idx="41" hasCustomPrompt="1"/>
          </p:nvPr>
        </p:nvSpPr>
        <p:spPr>
          <a:xfrm>
            <a:off x="3680196" y="1763103"/>
            <a:ext cx="400819" cy="533751"/>
          </a:xfrm>
        </p:spPr>
        <p:txBody>
          <a:bodyPr>
            <a:normAutofit/>
          </a:bodyPr>
          <a:lstStyle>
            <a:lvl1pPr>
              <a:defRPr sz="1000"/>
            </a:lvl1pPr>
          </a:lstStyle>
          <a:p>
            <a:r>
              <a:rPr kumimoji="1" lang="en-US" altLang="ja-JP" dirty="0"/>
              <a:t>Icon</a:t>
            </a:r>
            <a:endParaRPr kumimoji="1" lang="ja-JP" altLang="en-US" dirty="0"/>
          </a:p>
        </p:txBody>
      </p:sp>
      <p:sp>
        <p:nvSpPr>
          <p:cNvPr id="40" name="テキスト プレースホルダー 5"/>
          <p:cNvSpPr>
            <a:spLocks noGrp="1"/>
          </p:cNvSpPr>
          <p:nvPr>
            <p:ph type="body" sz="quarter" idx="42" hasCustomPrompt="1"/>
          </p:nvPr>
        </p:nvSpPr>
        <p:spPr>
          <a:xfrm>
            <a:off x="3246706" y="2343656"/>
            <a:ext cx="1271021" cy="379262"/>
          </a:xfrm>
          <a:noFill/>
        </p:spPr>
        <p:txBody>
          <a:bodyPr anchor="t">
            <a:noAutofit/>
          </a:bodyPr>
          <a:lstStyle>
            <a:lvl1pPr algn="ctr">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1" name="テキスト プレースホルダー 5"/>
          <p:cNvSpPr>
            <a:spLocks noGrp="1"/>
          </p:cNvSpPr>
          <p:nvPr>
            <p:ph type="body" sz="quarter" idx="19" hasCustomPrompt="1"/>
          </p:nvPr>
        </p:nvSpPr>
        <p:spPr>
          <a:xfrm>
            <a:off x="5978270" y="1679360"/>
            <a:ext cx="2346399" cy="962175"/>
          </a:xfrm>
          <a:noFill/>
        </p:spPr>
        <p:txBody>
          <a:bodyPr anchor="ctr">
            <a:noAutofit/>
          </a:bodyPr>
          <a:lstStyle>
            <a:lvl1pPr algn="l">
              <a:lnSpc>
                <a:spcPct val="11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2" name="テキスト プレースホルダー 5"/>
          <p:cNvSpPr>
            <a:spLocks noGrp="1"/>
          </p:cNvSpPr>
          <p:nvPr>
            <p:ph type="body" sz="quarter" idx="43" hasCustomPrompt="1"/>
          </p:nvPr>
        </p:nvSpPr>
        <p:spPr>
          <a:xfrm>
            <a:off x="6669269" y="3260772"/>
            <a:ext cx="2346399" cy="962175"/>
          </a:xfrm>
          <a:noFill/>
        </p:spPr>
        <p:txBody>
          <a:bodyPr anchor="ctr">
            <a:noAutofit/>
          </a:bodyPr>
          <a:lstStyle>
            <a:lvl1pPr algn="l">
              <a:lnSpc>
                <a:spcPct val="11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3" name="テキスト プレースホルダー 5"/>
          <p:cNvSpPr>
            <a:spLocks noGrp="1"/>
          </p:cNvSpPr>
          <p:nvPr>
            <p:ph type="body" sz="quarter" idx="44" hasCustomPrompt="1"/>
          </p:nvPr>
        </p:nvSpPr>
        <p:spPr>
          <a:xfrm>
            <a:off x="5978270" y="4868137"/>
            <a:ext cx="2346399" cy="962175"/>
          </a:xfrm>
          <a:noFill/>
        </p:spPr>
        <p:txBody>
          <a:bodyPr anchor="ctr">
            <a:noAutofit/>
          </a:bodyPr>
          <a:lstStyle>
            <a:lvl1pPr algn="l">
              <a:lnSpc>
                <a:spcPct val="11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4" name="テキスト プレースホルダー 5"/>
          <p:cNvSpPr>
            <a:spLocks noGrp="1"/>
          </p:cNvSpPr>
          <p:nvPr>
            <p:ph type="body" sz="quarter" idx="45" hasCustomPrompt="1"/>
          </p:nvPr>
        </p:nvSpPr>
        <p:spPr>
          <a:xfrm>
            <a:off x="814382" y="4858235"/>
            <a:ext cx="2346399" cy="962175"/>
          </a:xfrm>
          <a:noFill/>
        </p:spPr>
        <p:txBody>
          <a:bodyPr anchor="ctr">
            <a:noAutofit/>
          </a:bodyPr>
          <a:lstStyle>
            <a:lvl1pPr algn="r">
              <a:lnSpc>
                <a:spcPct val="11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5" name="テキスト プレースホルダー 5"/>
          <p:cNvSpPr>
            <a:spLocks noGrp="1"/>
          </p:cNvSpPr>
          <p:nvPr>
            <p:ph type="body" sz="quarter" idx="46" hasCustomPrompt="1"/>
          </p:nvPr>
        </p:nvSpPr>
        <p:spPr>
          <a:xfrm>
            <a:off x="136431" y="3275883"/>
            <a:ext cx="2346399" cy="962175"/>
          </a:xfrm>
          <a:noFill/>
        </p:spPr>
        <p:txBody>
          <a:bodyPr anchor="ctr">
            <a:noAutofit/>
          </a:bodyPr>
          <a:lstStyle>
            <a:lvl1pPr algn="r">
              <a:lnSpc>
                <a:spcPct val="11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6" name="テキスト プレースホルダー 5"/>
          <p:cNvSpPr>
            <a:spLocks noGrp="1"/>
          </p:cNvSpPr>
          <p:nvPr>
            <p:ph type="body" sz="quarter" idx="47" hasCustomPrompt="1"/>
          </p:nvPr>
        </p:nvSpPr>
        <p:spPr>
          <a:xfrm>
            <a:off x="824651" y="1679360"/>
            <a:ext cx="2346399" cy="962175"/>
          </a:xfrm>
          <a:noFill/>
        </p:spPr>
        <p:txBody>
          <a:bodyPr anchor="ctr">
            <a:noAutofit/>
          </a:bodyPr>
          <a:lstStyle>
            <a:lvl1pPr algn="r">
              <a:lnSpc>
                <a:spcPct val="11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7" name="テキスト プレースホルダー 12"/>
          <p:cNvSpPr>
            <a:spLocks noGrp="1"/>
          </p:cNvSpPr>
          <p:nvPr>
            <p:ph type="body" sz="quarter" idx="24" hasCustomPrompt="1"/>
          </p:nvPr>
        </p:nvSpPr>
        <p:spPr>
          <a:xfrm>
            <a:off x="-3662" y="360106"/>
            <a:ext cx="5741950" cy="1332000"/>
          </a:xfrm>
          <a:blipFill>
            <a:blip r:embed="rId4"/>
            <a:srcRect/>
            <a:stretch>
              <a:fillRect l="-24300"/>
            </a:stretch>
          </a:blipFill>
        </p:spPr>
        <p:txBody>
          <a:bodyPr/>
          <a:lstStyle/>
          <a:p>
            <a:pPr lvl="0"/>
            <a:r>
              <a:rPr lang="en-US" dirty="0"/>
              <a:t> </a:t>
            </a:r>
          </a:p>
        </p:txBody>
      </p:sp>
      <p:sp>
        <p:nvSpPr>
          <p:cNvPr id="48" name="タイトル 1"/>
          <p:cNvSpPr>
            <a:spLocks noGrp="1"/>
          </p:cNvSpPr>
          <p:nvPr>
            <p:ph type="title" hasCustomPrompt="1"/>
          </p:nvPr>
        </p:nvSpPr>
        <p:spPr>
          <a:xfrm rot="21420000">
            <a:off x="247317" y="487329"/>
            <a:ext cx="5363914" cy="820800"/>
          </a:xfrm>
          <a:prstGeom prst="rect">
            <a:avLst/>
          </a:prstGeom>
        </p:spPr>
        <p:txBody>
          <a:bodyPr lIns="51199" tIns="25600" rIns="51199" bIns="25600" anchor="ctr"/>
          <a:lstStyle>
            <a:lvl1pPr algn="r">
              <a:defRPr spc="560" baseline="0">
                <a:solidFill>
                  <a:schemeClr val="tx1"/>
                </a:solidFill>
              </a:defRPr>
            </a:lvl1pPr>
          </a:lstStyle>
          <a:p>
            <a:r>
              <a:rPr kumimoji="1" lang="en-US" altLang="ja-JP" dirty="0"/>
              <a:t>TITLE GOES HERE</a:t>
            </a:r>
            <a:endParaRPr kumimoji="1" lang="ja-JP" altLang="en-US" dirty="0"/>
          </a:p>
        </p:txBody>
      </p:sp>
    </p:spTree>
    <p:extLst>
      <p:ext uri="{BB962C8B-B14F-4D97-AF65-F5344CB8AC3E}">
        <p14:creationId xmlns:p14="http://schemas.microsoft.com/office/powerpoint/2010/main" val="32262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0-#ppt_w/2"/>
                                          </p:val>
                                        </p:tav>
                                        <p:tav tm="100000">
                                          <p:val>
                                            <p:strVal val="#ppt_x"/>
                                          </p:val>
                                        </p:tav>
                                      </p:tavLst>
                                    </p:anim>
                                    <p:anim calcmode="lin" valueType="num">
                                      <p:cBhvr additive="base">
                                        <p:cTn id="12" dur="500" fill="hold"/>
                                        <p:tgtEl>
                                          <p:spTgt spid="4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 calcmode="lin" valueType="num">
                                      <p:cBhvr>
                                        <p:cTn id="18" dur="500" fill="hold"/>
                                        <p:tgtEl>
                                          <p:spTgt spid="6"/>
                                        </p:tgtEl>
                                        <p:attrNameLst>
                                          <p:attrName>style.rotation</p:attrName>
                                        </p:attrNameLst>
                                      </p:cBhvr>
                                      <p:tavLst>
                                        <p:tav tm="0">
                                          <p:val>
                                            <p:fltVal val="90"/>
                                          </p:val>
                                        </p:tav>
                                        <p:tav tm="100000">
                                          <p:val>
                                            <p:fltVal val="0"/>
                                          </p:val>
                                        </p:tav>
                                      </p:tavLst>
                                    </p:anim>
                                    <p:animEffect transition="in" filter="fade">
                                      <p:cBhvr>
                                        <p:cTn id="19" dur="500"/>
                                        <p:tgtEl>
                                          <p:spTgt spid="6"/>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 calcmode="lin" valueType="num">
                                      <p:cBhvr>
                                        <p:cTn id="2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15">
                                            <p:txEl>
                                              <p:pRg st="0" end="0"/>
                                            </p:txEl>
                                          </p:spTgt>
                                        </p:tgtEl>
                                        <p:attrNameLst>
                                          <p:attrName>ppt_h</p:attrName>
                                        </p:attrNameLst>
                                      </p:cBhvr>
                                      <p:tavLst>
                                        <p:tav tm="0">
                                          <p:val>
                                            <p:fltVal val="0"/>
                                          </p:val>
                                        </p:tav>
                                        <p:tav tm="100000">
                                          <p:val>
                                            <p:strVal val="#ppt_h"/>
                                          </p:val>
                                        </p:tav>
                                      </p:tavLst>
                                    </p:anim>
                                    <p:anim calcmode="lin" valueType="num">
                                      <p:cBhvr>
                                        <p:cTn id="24" dur="500" fill="hold"/>
                                        <p:tgtEl>
                                          <p:spTgt spid="15">
                                            <p:txEl>
                                              <p:pRg st="0" end="0"/>
                                            </p:txEl>
                                          </p:spTgt>
                                        </p:tgtEl>
                                        <p:attrNameLst>
                                          <p:attrName>style.rotation</p:attrName>
                                        </p:attrNameLst>
                                      </p:cBhvr>
                                      <p:tavLst>
                                        <p:tav tm="0">
                                          <p:val>
                                            <p:fltVal val="90"/>
                                          </p:val>
                                        </p:tav>
                                        <p:tav tm="100000">
                                          <p:val>
                                            <p:fltVal val="0"/>
                                          </p:val>
                                        </p:tav>
                                      </p:tavLst>
                                    </p:anim>
                                    <p:animEffect transition="in" filter="fade">
                                      <p:cBhvr>
                                        <p:cTn id="25" dur="500"/>
                                        <p:tgtEl>
                                          <p:spTgt spid="15">
                                            <p:txEl>
                                              <p:pRg st="0" end="0"/>
                                            </p:txEl>
                                          </p:spTgt>
                                        </p:tgtEl>
                                      </p:cBhvr>
                                    </p:animEffect>
                                  </p:childTnLst>
                                </p:cTn>
                              </p:par>
                            </p:childTnLst>
                          </p:cTn>
                        </p:par>
                        <p:par>
                          <p:cTn id="26" fill="hold">
                            <p:stCondLst>
                              <p:cond delay="1000"/>
                            </p:stCondLst>
                            <p:childTnLst>
                              <p:par>
                                <p:cTn id="27" presetID="31" presetClass="entr" presetSubtype="0" fill="hold" nodeType="afterEffect">
                                  <p:stCondLst>
                                    <p:cond delay="25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 calcmode="lin" valueType="num">
                                      <p:cBhvr>
                                        <p:cTn id="31" dur="500" fill="hold"/>
                                        <p:tgtEl>
                                          <p:spTgt spid="17"/>
                                        </p:tgtEl>
                                        <p:attrNameLst>
                                          <p:attrName>style.rotation</p:attrName>
                                        </p:attrNameLst>
                                      </p:cBhvr>
                                      <p:tavLst>
                                        <p:tav tm="0">
                                          <p:val>
                                            <p:fltVal val="90"/>
                                          </p:val>
                                        </p:tav>
                                        <p:tav tm="100000">
                                          <p:val>
                                            <p:fltVal val="0"/>
                                          </p:val>
                                        </p:tav>
                                      </p:tavLst>
                                    </p:anim>
                                    <p:animEffect transition="in" filter="fade">
                                      <p:cBhvr>
                                        <p:cTn id="32" dur="500"/>
                                        <p:tgtEl>
                                          <p:spTgt spid="17"/>
                                        </p:tgtEl>
                                      </p:cBhvr>
                                    </p:animEffect>
                                  </p:childTnLst>
                                </p:cTn>
                              </p:par>
                              <p:par>
                                <p:cTn id="33" presetID="31" presetClass="entr" presetSubtype="0" fill="hold" grpId="0" nodeType="withEffect">
                                  <p:stCondLst>
                                    <p:cond delay="25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 calcmode="lin" valueType="num">
                                      <p:cBhvr>
                                        <p:cTn id="37" dur="500" fill="hold"/>
                                        <p:tgtEl>
                                          <p:spTgt spid="28"/>
                                        </p:tgtEl>
                                        <p:attrNameLst>
                                          <p:attrName>style.rotation</p:attrName>
                                        </p:attrNameLst>
                                      </p:cBhvr>
                                      <p:tavLst>
                                        <p:tav tm="0">
                                          <p:val>
                                            <p:fltVal val="90"/>
                                          </p:val>
                                        </p:tav>
                                        <p:tav tm="100000">
                                          <p:val>
                                            <p:fltVal val="0"/>
                                          </p:val>
                                        </p:tav>
                                      </p:tavLst>
                                    </p:anim>
                                    <p:animEffect transition="in" filter="fade">
                                      <p:cBhvr>
                                        <p:cTn id="38" dur="500"/>
                                        <p:tgtEl>
                                          <p:spTgt spid="28"/>
                                        </p:tgtEl>
                                      </p:cBhvr>
                                    </p:animEffect>
                                  </p:childTnLst>
                                </p:cTn>
                              </p:par>
                              <p:par>
                                <p:cTn id="39" presetID="31" presetClass="entr" presetSubtype="0" fill="hold" grpId="0" nodeType="withEffect">
                                  <p:stCondLst>
                                    <p:cond delay="250"/>
                                  </p:stCondLst>
                                  <p:childTnLst>
                                    <p:set>
                                      <p:cBhvr>
                                        <p:cTn id="40" dur="1" fill="hold">
                                          <p:stCondLst>
                                            <p:cond delay="0"/>
                                          </p:stCondLst>
                                        </p:cTn>
                                        <p:tgtEl>
                                          <p:spTgt spid="29">
                                            <p:txEl>
                                              <p:pRg st="0" end="0"/>
                                            </p:txEl>
                                          </p:spTgt>
                                        </p:tgtEl>
                                        <p:attrNameLst>
                                          <p:attrName>style.visibility</p:attrName>
                                        </p:attrNameLst>
                                      </p:cBhvr>
                                      <p:to>
                                        <p:strVal val="visible"/>
                                      </p:to>
                                    </p:set>
                                    <p:anim calcmode="lin" valueType="num">
                                      <p:cBhvr>
                                        <p:cTn id="41"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29">
                                            <p:txEl>
                                              <p:pRg st="0" end="0"/>
                                            </p:txEl>
                                          </p:spTgt>
                                        </p:tgtEl>
                                        <p:attrNameLst>
                                          <p:attrName>ppt_h</p:attrName>
                                        </p:attrNameLst>
                                      </p:cBhvr>
                                      <p:tavLst>
                                        <p:tav tm="0">
                                          <p:val>
                                            <p:fltVal val="0"/>
                                          </p:val>
                                        </p:tav>
                                        <p:tav tm="100000">
                                          <p:val>
                                            <p:strVal val="#ppt_h"/>
                                          </p:val>
                                        </p:tav>
                                      </p:tavLst>
                                    </p:anim>
                                    <p:anim calcmode="lin" valueType="num">
                                      <p:cBhvr>
                                        <p:cTn id="43" dur="500" fill="hold"/>
                                        <p:tgtEl>
                                          <p:spTgt spid="29">
                                            <p:txEl>
                                              <p:pRg st="0" end="0"/>
                                            </p:txEl>
                                          </p:spTgt>
                                        </p:tgtEl>
                                        <p:attrNameLst>
                                          <p:attrName>style.rotation</p:attrName>
                                        </p:attrNameLst>
                                      </p:cBhvr>
                                      <p:tavLst>
                                        <p:tav tm="0">
                                          <p:val>
                                            <p:fltVal val="90"/>
                                          </p:val>
                                        </p:tav>
                                        <p:tav tm="100000">
                                          <p:val>
                                            <p:fltVal val="0"/>
                                          </p:val>
                                        </p:tav>
                                      </p:tavLst>
                                    </p:anim>
                                    <p:animEffect transition="in" filter="fade">
                                      <p:cBhvr>
                                        <p:cTn id="44" dur="500"/>
                                        <p:tgtEl>
                                          <p:spTgt spid="29">
                                            <p:txEl>
                                              <p:pRg st="0" end="0"/>
                                            </p:txEl>
                                          </p:spTgt>
                                        </p:tgtEl>
                                      </p:cBhvr>
                                    </p:animEffect>
                                  </p:childTnLst>
                                </p:cTn>
                              </p:par>
                            </p:childTnLst>
                          </p:cTn>
                        </p:par>
                        <p:par>
                          <p:cTn id="45" fill="hold">
                            <p:stCondLst>
                              <p:cond delay="1750"/>
                            </p:stCondLst>
                            <p:childTnLst>
                              <p:par>
                                <p:cTn id="46" presetID="22" presetClass="entr" presetSubtype="8"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par>
                          <p:cTn id="49" fill="hold">
                            <p:stCondLst>
                              <p:cond delay="2250"/>
                            </p:stCondLst>
                            <p:childTnLst>
                              <p:par>
                                <p:cTn id="50" presetID="22" presetClass="entr" presetSubtype="8" fill="hold" grpId="0"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left)">
                                      <p:cBhvr>
                                        <p:cTn id="52" dur="500"/>
                                        <p:tgtEl>
                                          <p:spTgt spid="41"/>
                                        </p:tgtEl>
                                      </p:cBhvr>
                                    </p:animEffect>
                                  </p:childTnLst>
                                </p:cTn>
                              </p:par>
                            </p:childTnLst>
                          </p:cTn>
                        </p:par>
                        <p:par>
                          <p:cTn id="53" fill="hold">
                            <p:stCondLst>
                              <p:cond delay="2750"/>
                            </p:stCondLst>
                            <p:childTnLst>
                              <p:par>
                                <p:cTn id="54" presetID="31"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 calcmode="lin" valueType="num">
                                      <p:cBhvr>
                                        <p:cTn id="58" dur="500" fill="hold"/>
                                        <p:tgtEl>
                                          <p:spTgt spid="18"/>
                                        </p:tgtEl>
                                        <p:attrNameLst>
                                          <p:attrName>style.rotation</p:attrName>
                                        </p:attrNameLst>
                                      </p:cBhvr>
                                      <p:tavLst>
                                        <p:tav tm="0">
                                          <p:val>
                                            <p:fltVal val="90"/>
                                          </p:val>
                                        </p:tav>
                                        <p:tav tm="100000">
                                          <p:val>
                                            <p:fltVal val="0"/>
                                          </p:val>
                                        </p:tav>
                                      </p:tavLst>
                                    </p:anim>
                                    <p:animEffect transition="in" filter="fade">
                                      <p:cBhvr>
                                        <p:cTn id="59" dur="500"/>
                                        <p:tgtEl>
                                          <p:spTgt spid="18"/>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 calcmode="lin" valueType="num">
                                      <p:cBhvr>
                                        <p:cTn id="64" dur="500" fill="hold"/>
                                        <p:tgtEl>
                                          <p:spTgt spid="31"/>
                                        </p:tgtEl>
                                        <p:attrNameLst>
                                          <p:attrName>style.rotation</p:attrName>
                                        </p:attrNameLst>
                                      </p:cBhvr>
                                      <p:tavLst>
                                        <p:tav tm="0">
                                          <p:val>
                                            <p:fltVal val="90"/>
                                          </p:val>
                                        </p:tav>
                                        <p:tav tm="100000">
                                          <p:val>
                                            <p:fltVal val="0"/>
                                          </p:val>
                                        </p:tav>
                                      </p:tavLst>
                                    </p:anim>
                                    <p:animEffect transition="in" filter="fade">
                                      <p:cBhvr>
                                        <p:cTn id="65" dur="500"/>
                                        <p:tgtEl>
                                          <p:spTgt spid="31"/>
                                        </p:tgtEl>
                                      </p:cBhvr>
                                    </p:animEffect>
                                  </p:childTnLst>
                                </p:cTn>
                              </p:par>
                              <p:par>
                                <p:cTn id="66" presetID="31" presetClass="entr" presetSubtype="0" fill="hold" grpId="0" nodeType="withEffect">
                                  <p:stCondLst>
                                    <p:cond delay="0"/>
                                  </p:stCondLst>
                                  <p:childTnLst>
                                    <p:set>
                                      <p:cBhvr>
                                        <p:cTn id="67" dur="1" fill="hold">
                                          <p:stCondLst>
                                            <p:cond delay="0"/>
                                          </p:stCondLst>
                                        </p:cTn>
                                        <p:tgtEl>
                                          <p:spTgt spid="32">
                                            <p:txEl>
                                              <p:pRg st="0" end="0"/>
                                            </p:txEl>
                                          </p:spTgt>
                                        </p:tgtEl>
                                        <p:attrNameLst>
                                          <p:attrName>style.visibility</p:attrName>
                                        </p:attrNameLst>
                                      </p:cBhvr>
                                      <p:to>
                                        <p:strVal val="visible"/>
                                      </p:to>
                                    </p:set>
                                    <p:anim calcmode="lin" valueType="num">
                                      <p:cBhvr>
                                        <p:cTn id="68"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69" dur="500" fill="hold"/>
                                        <p:tgtEl>
                                          <p:spTgt spid="32">
                                            <p:txEl>
                                              <p:pRg st="0" end="0"/>
                                            </p:txEl>
                                          </p:spTgt>
                                        </p:tgtEl>
                                        <p:attrNameLst>
                                          <p:attrName>ppt_h</p:attrName>
                                        </p:attrNameLst>
                                      </p:cBhvr>
                                      <p:tavLst>
                                        <p:tav tm="0">
                                          <p:val>
                                            <p:fltVal val="0"/>
                                          </p:val>
                                        </p:tav>
                                        <p:tav tm="100000">
                                          <p:val>
                                            <p:strVal val="#ppt_h"/>
                                          </p:val>
                                        </p:tav>
                                      </p:tavLst>
                                    </p:anim>
                                    <p:anim calcmode="lin" valueType="num">
                                      <p:cBhvr>
                                        <p:cTn id="70" dur="500" fill="hold"/>
                                        <p:tgtEl>
                                          <p:spTgt spid="32">
                                            <p:txEl>
                                              <p:pRg st="0" end="0"/>
                                            </p:txEl>
                                          </p:spTgt>
                                        </p:tgtEl>
                                        <p:attrNameLst>
                                          <p:attrName>style.rotation</p:attrName>
                                        </p:attrNameLst>
                                      </p:cBhvr>
                                      <p:tavLst>
                                        <p:tav tm="0">
                                          <p:val>
                                            <p:fltVal val="90"/>
                                          </p:val>
                                        </p:tav>
                                        <p:tav tm="100000">
                                          <p:val>
                                            <p:fltVal val="0"/>
                                          </p:val>
                                        </p:tav>
                                      </p:tavLst>
                                    </p:anim>
                                    <p:animEffect transition="in" filter="fade">
                                      <p:cBhvr>
                                        <p:cTn id="71" dur="500"/>
                                        <p:tgtEl>
                                          <p:spTgt spid="32">
                                            <p:txEl>
                                              <p:pRg st="0" end="0"/>
                                            </p:txEl>
                                          </p:spTgt>
                                        </p:tgtEl>
                                      </p:cBhvr>
                                    </p:animEffect>
                                  </p:childTnLst>
                                </p:cTn>
                              </p:par>
                            </p:childTnLst>
                          </p:cTn>
                        </p:par>
                        <p:par>
                          <p:cTn id="72" fill="hold">
                            <p:stCondLst>
                              <p:cond delay="3250"/>
                            </p:stCondLst>
                            <p:childTnLst>
                              <p:par>
                                <p:cTn id="73" presetID="22" presetClass="entr" presetSubtype="8" fill="hold" grpId="0"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left)">
                                      <p:cBhvr>
                                        <p:cTn id="75" dur="500"/>
                                        <p:tgtEl>
                                          <p:spTgt spid="23"/>
                                        </p:tgtEl>
                                      </p:cBhvr>
                                    </p:animEffect>
                                  </p:childTnLst>
                                </p:cTn>
                              </p:par>
                            </p:childTnLst>
                          </p:cTn>
                        </p:par>
                        <p:par>
                          <p:cTn id="76" fill="hold">
                            <p:stCondLst>
                              <p:cond delay="3750"/>
                            </p:stCondLst>
                            <p:childTnLst>
                              <p:par>
                                <p:cTn id="77" presetID="22" presetClass="entr" presetSubtype="8" fill="hold" grpId="0"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wipe(left)">
                                      <p:cBhvr>
                                        <p:cTn id="79" dur="500"/>
                                        <p:tgtEl>
                                          <p:spTgt spid="42"/>
                                        </p:tgtEl>
                                      </p:cBhvr>
                                    </p:animEffect>
                                  </p:childTnLst>
                                </p:cTn>
                              </p:par>
                            </p:childTnLst>
                          </p:cTn>
                        </p:par>
                        <p:par>
                          <p:cTn id="80" fill="hold">
                            <p:stCondLst>
                              <p:cond delay="4250"/>
                            </p:stCondLst>
                            <p:childTnLst>
                              <p:par>
                                <p:cTn id="81" presetID="31" presetClass="entr" presetSubtype="0" fill="hold" nodeType="after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p:cTn id="83" dur="500" fill="hold"/>
                                        <p:tgtEl>
                                          <p:spTgt spid="19"/>
                                        </p:tgtEl>
                                        <p:attrNameLst>
                                          <p:attrName>ppt_w</p:attrName>
                                        </p:attrNameLst>
                                      </p:cBhvr>
                                      <p:tavLst>
                                        <p:tav tm="0">
                                          <p:val>
                                            <p:fltVal val="0"/>
                                          </p:val>
                                        </p:tav>
                                        <p:tav tm="100000">
                                          <p:val>
                                            <p:strVal val="#ppt_w"/>
                                          </p:val>
                                        </p:tav>
                                      </p:tavLst>
                                    </p:anim>
                                    <p:anim calcmode="lin" valueType="num">
                                      <p:cBhvr>
                                        <p:cTn id="84" dur="500" fill="hold"/>
                                        <p:tgtEl>
                                          <p:spTgt spid="19"/>
                                        </p:tgtEl>
                                        <p:attrNameLst>
                                          <p:attrName>ppt_h</p:attrName>
                                        </p:attrNameLst>
                                      </p:cBhvr>
                                      <p:tavLst>
                                        <p:tav tm="0">
                                          <p:val>
                                            <p:fltVal val="0"/>
                                          </p:val>
                                        </p:tav>
                                        <p:tav tm="100000">
                                          <p:val>
                                            <p:strVal val="#ppt_h"/>
                                          </p:val>
                                        </p:tav>
                                      </p:tavLst>
                                    </p:anim>
                                    <p:anim calcmode="lin" valueType="num">
                                      <p:cBhvr>
                                        <p:cTn id="85" dur="500" fill="hold"/>
                                        <p:tgtEl>
                                          <p:spTgt spid="19"/>
                                        </p:tgtEl>
                                        <p:attrNameLst>
                                          <p:attrName>style.rotation</p:attrName>
                                        </p:attrNameLst>
                                      </p:cBhvr>
                                      <p:tavLst>
                                        <p:tav tm="0">
                                          <p:val>
                                            <p:fltVal val="90"/>
                                          </p:val>
                                        </p:tav>
                                        <p:tav tm="100000">
                                          <p:val>
                                            <p:fltVal val="0"/>
                                          </p:val>
                                        </p:tav>
                                      </p:tavLst>
                                    </p:anim>
                                    <p:animEffect transition="in" filter="fade">
                                      <p:cBhvr>
                                        <p:cTn id="86" dur="500"/>
                                        <p:tgtEl>
                                          <p:spTgt spid="19"/>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anim calcmode="lin" valueType="num">
                                      <p:cBhvr>
                                        <p:cTn id="89" dur="500" fill="hold"/>
                                        <p:tgtEl>
                                          <p:spTgt spid="33"/>
                                        </p:tgtEl>
                                        <p:attrNameLst>
                                          <p:attrName>ppt_w</p:attrName>
                                        </p:attrNameLst>
                                      </p:cBhvr>
                                      <p:tavLst>
                                        <p:tav tm="0">
                                          <p:val>
                                            <p:fltVal val="0"/>
                                          </p:val>
                                        </p:tav>
                                        <p:tav tm="100000">
                                          <p:val>
                                            <p:strVal val="#ppt_w"/>
                                          </p:val>
                                        </p:tav>
                                      </p:tavLst>
                                    </p:anim>
                                    <p:anim calcmode="lin" valueType="num">
                                      <p:cBhvr>
                                        <p:cTn id="90" dur="500" fill="hold"/>
                                        <p:tgtEl>
                                          <p:spTgt spid="33"/>
                                        </p:tgtEl>
                                        <p:attrNameLst>
                                          <p:attrName>ppt_h</p:attrName>
                                        </p:attrNameLst>
                                      </p:cBhvr>
                                      <p:tavLst>
                                        <p:tav tm="0">
                                          <p:val>
                                            <p:fltVal val="0"/>
                                          </p:val>
                                        </p:tav>
                                        <p:tav tm="100000">
                                          <p:val>
                                            <p:strVal val="#ppt_h"/>
                                          </p:val>
                                        </p:tav>
                                      </p:tavLst>
                                    </p:anim>
                                    <p:anim calcmode="lin" valueType="num">
                                      <p:cBhvr>
                                        <p:cTn id="91" dur="500" fill="hold"/>
                                        <p:tgtEl>
                                          <p:spTgt spid="33"/>
                                        </p:tgtEl>
                                        <p:attrNameLst>
                                          <p:attrName>style.rotation</p:attrName>
                                        </p:attrNameLst>
                                      </p:cBhvr>
                                      <p:tavLst>
                                        <p:tav tm="0">
                                          <p:val>
                                            <p:fltVal val="90"/>
                                          </p:val>
                                        </p:tav>
                                        <p:tav tm="100000">
                                          <p:val>
                                            <p:fltVal val="0"/>
                                          </p:val>
                                        </p:tav>
                                      </p:tavLst>
                                    </p:anim>
                                    <p:animEffect transition="in" filter="fade">
                                      <p:cBhvr>
                                        <p:cTn id="92" dur="500"/>
                                        <p:tgtEl>
                                          <p:spTgt spid="33"/>
                                        </p:tgtEl>
                                      </p:cBhvr>
                                    </p:animEffect>
                                  </p:childTnLst>
                                </p:cTn>
                              </p:par>
                              <p:par>
                                <p:cTn id="93" presetID="31" presetClass="entr" presetSubtype="0" fill="hold" grpId="0" nodeType="withEffect">
                                  <p:stCondLst>
                                    <p:cond delay="0"/>
                                  </p:stCondLst>
                                  <p:childTnLst>
                                    <p:set>
                                      <p:cBhvr>
                                        <p:cTn id="94" dur="1" fill="hold">
                                          <p:stCondLst>
                                            <p:cond delay="0"/>
                                          </p:stCondLst>
                                        </p:cTn>
                                        <p:tgtEl>
                                          <p:spTgt spid="34">
                                            <p:txEl>
                                              <p:pRg st="0" end="0"/>
                                            </p:txEl>
                                          </p:spTgt>
                                        </p:tgtEl>
                                        <p:attrNameLst>
                                          <p:attrName>style.visibility</p:attrName>
                                        </p:attrNameLst>
                                      </p:cBhvr>
                                      <p:to>
                                        <p:strVal val="visible"/>
                                      </p:to>
                                    </p:set>
                                    <p:anim calcmode="lin" valueType="num">
                                      <p:cBhvr>
                                        <p:cTn id="95"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96" dur="500" fill="hold"/>
                                        <p:tgtEl>
                                          <p:spTgt spid="34">
                                            <p:txEl>
                                              <p:pRg st="0" end="0"/>
                                            </p:txEl>
                                          </p:spTgt>
                                        </p:tgtEl>
                                        <p:attrNameLst>
                                          <p:attrName>ppt_h</p:attrName>
                                        </p:attrNameLst>
                                      </p:cBhvr>
                                      <p:tavLst>
                                        <p:tav tm="0">
                                          <p:val>
                                            <p:fltVal val="0"/>
                                          </p:val>
                                        </p:tav>
                                        <p:tav tm="100000">
                                          <p:val>
                                            <p:strVal val="#ppt_h"/>
                                          </p:val>
                                        </p:tav>
                                      </p:tavLst>
                                    </p:anim>
                                    <p:anim calcmode="lin" valueType="num">
                                      <p:cBhvr>
                                        <p:cTn id="97" dur="500" fill="hold"/>
                                        <p:tgtEl>
                                          <p:spTgt spid="34">
                                            <p:txEl>
                                              <p:pRg st="0" end="0"/>
                                            </p:txEl>
                                          </p:spTgt>
                                        </p:tgtEl>
                                        <p:attrNameLst>
                                          <p:attrName>style.rotation</p:attrName>
                                        </p:attrNameLst>
                                      </p:cBhvr>
                                      <p:tavLst>
                                        <p:tav tm="0">
                                          <p:val>
                                            <p:fltVal val="90"/>
                                          </p:val>
                                        </p:tav>
                                        <p:tav tm="100000">
                                          <p:val>
                                            <p:fltVal val="0"/>
                                          </p:val>
                                        </p:tav>
                                      </p:tavLst>
                                    </p:anim>
                                    <p:animEffect transition="in" filter="fade">
                                      <p:cBhvr>
                                        <p:cTn id="98" dur="500"/>
                                        <p:tgtEl>
                                          <p:spTgt spid="34">
                                            <p:txEl>
                                              <p:pRg st="0" end="0"/>
                                            </p:txEl>
                                          </p:spTgt>
                                        </p:tgtEl>
                                      </p:cBhvr>
                                    </p:animEffect>
                                  </p:childTnLst>
                                </p:cTn>
                              </p:par>
                            </p:childTnLst>
                          </p:cTn>
                        </p:par>
                        <p:par>
                          <p:cTn id="99" fill="hold">
                            <p:stCondLst>
                              <p:cond delay="4750"/>
                            </p:stCondLst>
                            <p:childTnLst>
                              <p:par>
                                <p:cTn id="100" presetID="22" presetClass="entr" presetSubtype="8" fill="hold" grpId="0" nodeType="after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wipe(left)">
                                      <p:cBhvr>
                                        <p:cTn id="102" dur="500"/>
                                        <p:tgtEl>
                                          <p:spTgt spid="24"/>
                                        </p:tgtEl>
                                      </p:cBhvr>
                                    </p:animEffect>
                                  </p:childTnLst>
                                </p:cTn>
                              </p:par>
                            </p:childTnLst>
                          </p:cTn>
                        </p:par>
                        <p:par>
                          <p:cTn id="103" fill="hold">
                            <p:stCondLst>
                              <p:cond delay="5250"/>
                            </p:stCondLst>
                            <p:childTnLst>
                              <p:par>
                                <p:cTn id="104" presetID="22" presetClass="entr" presetSubtype="8" fill="hold" grpId="0" nodeType="after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wipe(left)">
                                      <p:cBhvr>
                                        <p:cTn id="106" dur="500"/>
                                        <p:tgtEl>
                                          <p:spTgt spid="43"/>
                                        </p:tgtEl>
                                      </p:cBhvr>
                                    </p:animEffect>
                                  </p:childTnLst>
                                </p:cTn>
                              </p:par>
                            </p:childTnLst>
                          </p:cTn>
                        </p:par>
                        <p:par>
                          <p:cTn id="107" fill="hold">
                            <p:stCondLst>
                              <p:cond delay="5750"/>
                            </p:stCondLst>
                            <p:childTnLst>
                              <p:par>
                                <p:cTn id="108" presetID="31" presetClass="entr" presetSubtype="0" fill="hold" nodeType="afterEffect">
                                  <p:stCondLst>
                                    <p:cond delay="0"/>
                                  </p:stCondLst>
                                  <p:childTnLst>
                                    <p:set>
                                      <p:cBhvr>
                                        <p:cTn id="109" dur="1" fill="hold">
                                          <p:stCondLst>
                                            <p:cond delay="0"/>
                                          </p:stCondLst>
                                        </p:cTn>
                                        <p:tgtEl>
                                          <p:spTgt spid="20"/>
                                        </p:tgtEl>
                                        <p:attrNameLst>
                                          <p:attrName>style.visibility</p:attrName>
                                        </p:attrNameLst>
                                      </p:cBhvr>
                                      <p:to>
                                        <p:strVal val="visible"/>
                                      </p:to>
                                    </p:set>
                                    <p:anim calcmode="lin" valueType="num">
                                      <p:cBhvr>
                                        <p:cTn id="110" dur="500" fill="hold"/>
                                        <p:tgtEl>
                                          <p:spTgt spid="20"/>
                                        </p:tgtEl>
                                        <p:attrNameLst>
                                          <p:attrName>ppt_w</p:attrName>
                                        </p:attrNameLst>
                                      </p:cBhvr>
                                      <p:tavLst>
                                        <p:tav tm="0">
                                          <p:val>
                                            <p:fltVal val="0"/>
                                          </p:val>
                                        </p:tav>
                                        <p:tav tm="100000">
                                          <p:val>
                                            <p:strVal val="#ppt_w"/>
                                          </p:val>
                                        </p:tav>
                                      </p:tavLst>
                                    </p:anim>
                                    <p:anim calcmode="lin" valueType="num">
                                      <p:cBhvr>
                                        <p:cTn id="111" dur="500" fill="hold"/>
                                        <p:tgtEl>
                                          <p:spTgt spid="20"/>
                                        </p:tgtEl>
                                        <p:attrNameLst>
                                          <p:attrName>ppt_h</p:attrName>
                                        </p:attrNameLst>
                                      </p:cBhvr>
                                      <p:tavLst>
                                        <p:tav tm="0">
                                          <p:val>
                                            <p:fltVal val="0"/>
                                          </p:val>
                                        </p:tav>
                                        <p:tav tm="100000">
                                          <p:val>
                                            <p:strVal val="#ppt_h"/>
                                          </p:val>
                                        </p:tav>
                                      </p:tavLst>
                                    </p:anim>
                                    <p:anim calcmode="lin" valueType="num">
                                      <p:cBhvr>
                                        <p:cTn id="112" dur="500" fill="hold"/>
                                        <p:tgtEl>
                                          <p:spTgt spid="20"/>
                                        </p:tgtEl>
                                        <p:attrNameLst>
                                          <p:attrName>style.rotation</p:attrName>
                                        </p:attrNameLst>
                                      </p:cBhvr>
                                      <p:tavLst>
                                        <p:tav tm="0">
                                          <p:val>
                                            <p:fltVal val="90"/>
                                          </p:val>
                                        </p:tav>
                                        <p:tav tm="100000">
                                          <p:val>
                                            <p:fltVal val="0"/>
                                          </p:val>
                                        </p:tav>
                                      </p:tavLst>
                                    </p:anim>
                                    <p:animEffect transition="in" filter="fade">
                                      <p:cBhvr>
                                        <p:cTn id="113" dur="500"/>
                                        <p:tgtEl>
                                          <p:spTgt spid="20"/>
                                        </p:tgtEl>
                                      </p:cBhvr>
                                    </p:animEffect>
                                  </p:childTnLst>
                                </p:cTn>
                              </p:par>
                              <p:par>
                                <p:cTn id="114" presetID="31" presetClass="entr" presetSubtype="0" fill="hold" grpId="0" nodeType="withEffect">
                                  <p:stCondLst>
                                    <p:cond delay="0"/>
                                  </p:stCondLst>
                                  <p:childTnLst>
                                    <p:set>
                                      <p:cBhvr>
                                        <p:cTn id="115" dur="1" fill="hold">
                                          <p:stCondLst>
                                            <p:cond delay="0"/>
                                          </p:stCondLst>
                                        </p:cTn>
                                        <p:tgtEl>
                                          <p:spTgt spid="35"/>
                                        </p:tgtEl>
                                        <p:attrNameLst>
                                          <p:attrName>style.visibility</p:attrName>
                                        </p:attrNameLst>
                                      </p:cBhvr>
                                      <p:to>
                                        <p:strVal val="visible"/>
                                      </p:to>
                                    </p:set>
                                    <p:anim calcmode="lin" valueType="num">
                                      <p:cBhvr>
                                        <p:cTn id="116" dur="500" fill="hold"/>
                                        <p:tgtEl>
                                          <p:spTgt spid="35"/>
                                        </p:tgtEl>
                                        <p:attrNameLst>
                                          <p:attrName>ppt_w</p:attrName>
                                        </p:attrNameLst>
                                      </p:cBhvr>
                                      <p:tavLst>
                                        <p:tav tm="0">
                                          <p:val>
                                            <p:fltVal val="0"/>
                                          </p:val>
                                        </p:tav>
                                        <p:tav tm="100000">
                                          <p:val>
                                            <p:strVal val="#ppt_w"/>
                                          </p:val>
                                        </p:tav>
                                      </p:tavLst>
                                    </p:anim>
                                    <p:anim calcmode="lin" valueType="num">
                                      <p:cBhvr>
                                        <p:cTn id="117" dur="500" fill="hold"/>
                                        <p:tgtEl>
                                          <p:spTgt spid="35"/>
                                        </p:tgtEl>
                                        <p:attrNameLst>
                                          <p:attrName>ppt_h</p:attrName>
                                        </p:attrNameLst>
                                      </p:cBhvr>
                                      <p:tavLst>
                                        <p:tav tm="0">
                                          <p:val>
                                            <p:fltVal val="0"/>
                                          </p:val>
                                        </p:tav>
                                        <p:tav tm="100000">
                                          <p:val>
                                            <p:strVal val="#ppt_h"/>
                                          </p:val>
                                        </p:tav>
                                      </p:tavLst>
                                    </p:anim>
                                    <p:anim calcmode="lin" valueType="num">
                                      <p:cBhvr>
                                        <p:cTn id="118" dur="500" fill="hold"/>
                                        <p:tgtEl>
                                          <p:spTgt spid="35"/>
                                        </p:tgtEl>
                                        <p:attrNameLst>
                                          <p:attrName>style.rotation</p:attrName>
                                        </p:attrNameLst>
                                      </p:cBhvr>
                                      <p:tavLst>
                                        <p:tav tm="0">
                                          <p:val>
                                            <p:fltVal val="90"/>
                                          </p:val>
                                        </p:tav>
                                        <p:tav tm="100000">
                                          <p:val>
                                            <p:fltVal val="0"/>
                                          </p:val>
                                        </p:tav>
                                      </p:tavLst>
                                    </p:anim>
                                    <p:animEffect transition="in" filter="fade">
                                      <p:cBhvr>
                                        <p:cTn id="119" dur="500"/>
                                        <p:tgtEl>
                                          <p:spTgt spid="35"/>
                                        </p:tgtEl>
                                      </p:cBhvr>
                                    </p:animEffect>
                                  </p:childTnLst>
                                </p:cTn>
                              </p:par>
                              <p:par>
                                <p:cTn id="120" presetID="31" presetClass="entr" presetSubtype="0" fill="hold" grpId="0" nodeType="withEffect">
                                  <p:stCondLst>
                                    <p:cond delay="0"/>
                                  </p:stCondLst>
                                  <p:childTnLst>
                                    <p:set>
                                      <p:cBhvr>
                                        <p:cTn id="121" dur="1" fill="hold">
                                          <p:stCondLst>
                                            <p:cond delay="0"/>
                                          </p:stCondLst>
                                        </p:cTn>
                                        <p:tgtEl>
                                          <p:spTgt spid="36">
                                            <p:txEl>
                                              <p:pRg st="0" end="0"/>
                                            </p:txEl>
                                          </p:spTgt>
                                        </p:tgtEl>
                                        <p:attrNameLst>
                                          <p:attrName>style.visibility</p:attrName>
                                        </p:attrNameLst>
                                      </p:cBhvr>
                                      <p:to>
                                        <p:strVal val="visible"/>
                                      </p:to>
                                    </p:set>
                                    <p:anim calcmode="lin" valueType="num">
                                      <p:cBhvr>
                                        <p:cTn id="12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23" dur="500" fill="hold"/>
                                        <p:tgtEl>
                                          <p:spTgt spid="36">
                                            <p:txEl>
                                              <p:pRg st="0" end="0"/>
                                            </p:txEl>
                                          </p:spTgt>
                                        </p:tgtEl>
                                        <p:attrNameLst>
                                          <p:attrName>ppt_h</p:attrName>
                                        </p:attrNameLst>
                                      </p:cBhvr>
                                      <p:tavLst>
                                        <p:tav tm="0">
                                          <p:val>
                                            <p:fltVal val="0"/>
                                          </p:val>
                                        </p:tav>
                                        <p:tav tm="100000">
                                          <p:val>
                                            <p:strVal val="#ppt_h"/>
                                          </p:val>
                                        </p:tav>
                                      </p:tavLst>
                                    </p:anim>
                                    <p:anim calcmode="lin" valueType="num">
                                      <p:cBhvr>
                                        <p:cTn id="124" dur="500" fill="hold"/>
                                        <p:tgtEl>
                                          <p:spTgt spid="36">
                                            <p:txEl>
                                              <p:pRg st="0" end="0"/>
                                            </p:txEl>
                                          </p:spTgt>
                                        </p:tgtEl>
                                        <p:attrNameLst>
                                          <p:attrName>style.rotation</p:attrName>
                                        </p:attrNameLst>
                                      </p:cBhvr>
                                      <p:tavLst>
                                        <p:tav tm="0">
                                          <p:val>
                                            <p:fltVal val="90"/>
                                          </p:val>
                                        </p:tav>
                                        <p:tav tm="100000">
                                          <p:val>
                                            <p:fltVal val="0"/>
                                          </p:val>
                                        </p:tav>
                                      </p:tavLst>
                                    </p:anim>
                                    <p:animEffect transition="in" filter="fade">
                                      <p:cBhvr>
                                        <p:cTn id="125" dur="500"/>
                                        <p:tgtEl>
                                          <p:spTgt spid="36">
                                            <p:txEl>
                                              <p:pRg st="0" end="0"/>
                                            </p:txEl>
                                          </p:spTgt>
                                        </p:tgtEl>
                                      </p:cBhvr>
                                    </p:animEffect>
                                  </p:childTnLst>
                                </p:cTn>
                              </p:par>
                            </p:childTnLst>
                          </p:cTn>
                        </p:par>
                        <p:par>
                          <p:cTn id="126" fill="hold">
                            <p:stCondLst>
                              <p:cond delay="6250"/>
                            </p:stCondLst>
                            <p:childTnLst>
                              <p:par>
                                <p:cTn id="127" presetID="22" presetClass="entr" presetSubtype="2" fill="hold" grpId="0" nodeType="afterEffect">
                                  <p:stCondLst>
                                    <p:cond delay="0"/>
                                  </p:stCondLst>
                                  <p:childTnLst>
                                    <p:set>
                                      <p:cBhvr>
                                        <p:cTn id="128" dur="1" fill="hold">
                                          <p:stCondLst>
                                            <p:cond delay="0"/>
                                          </p:stCondLst>
                                        </p:cTn>
                                        <p:tgtEl>
                                          <p:spTgt spid="26"/>
                                        </p:tgtEl>
                                        <p:attrNameLst>
                                          <p:attrName>style.visibility</p:attrName>
                                        </p:attrNameLst>
                                      </p:cBhvr>
                                      <p:to>
                                        <p:strVal val="visible"/>
                                      </p:to>
                                    </p:set>
                                    <p:animEffect transition="in" filter="wipe(right)">
                                      <p:cBhvr>
                                        <p:cTn id="129" dur="500"/>
                                        <p:tgtEl>
                                          <p:spTgt spid="26"/>
                                        </p:tgtEl>
                                      </p:cBhvr>
                                    </p:animEffect>
                                  </p:childTnLst>
                                </p:cTn>
                              </p:par>
                            </p:childTnLst>
                          </p:cTn>
                        </p:par>
                        <p:par>
                          <p:cTn id="130" fill="hold">
                            <p:stCondLst>
                              <p:cond delay="6750"/>
                            </p:stCondLst>
                            <p:childTnLst>
                              <p:par>
                                <p:cTn id="131" presetID="22" presetClass="entr" presetSubtype="2" fill="hold" grpId="0" nodeType="afterEffect">
                                  <p:stCondLst>
                                    <p:cond delay="0"/>
                                  </p:stCondLst>
                                  <p:childTnLst>
                                    <p:set>
                                      <p:cBhvr>
                                        <p:cTn id="132" dur="1" fill="hold">
                                          <p:stCondLst>
                                            <p:cond delay="0"/>
                                          </p:stCondLst>
                                        </p:cTn>
                                        <p:tgtEl>
                                          <p:spTgt spid="44">
                                            <p:txEl>
                                              <p:pRg st="0" end="0"/>
                                            </p:txEl>
                                          </p:spTgt>
                                        </p:tgtEl>
                                        <p:attrNameLst>
                                          <p:attrName>style.visibility</p:attrName>
                                        </p:attrNameLst>
                                      </p:cBhvr>
                                      <p:to>
                                        <p:strVal val="visible"/>
                                      </p:to>
                                    </p:set>
                                    <p:animEffect transition="in" filter="wipe(right)">
                                      <p:cBhvr>
                                        <p:cTn id="133" dur="500"/>
                                        <p:tgtEl>
                                          <p:spTgt spid="44">
                                            <p:txEl>
                                              <p:pRg st="0" end="0"/>
                                            </p:txEl>
                                          </p:spTgt>
                                        </p:tgtEl>
                                      </p:cBhvr>
                                    </p:animEffect>
                                  </p:childTnLst>
                                </p:cTn>
                              </p:par>
                            </p:childTnLst>
                          </p:cTn>
                        </p:par>
                        <p:par>
                          <p:cTn id="134" fill="hold">
                            <p:stCondLst>
                              <p:cond delay="7250"/>
                            </p:stCondLst>
                            <p:childTnLst>
                              <p:par>
                                <p:cTn id="135" presetID="31" presetClass="entr" presetSubtype="0" fill="hold" nodeType="afterEffect">
                                  <p:stCondLst>
                                    <p:cond delay="0"/>
                                  </p:stCondLst>
                                  <p:childTnLst>
                                    <p:set>
                                      <p:cBhvr>
                                        <p:cTn id="136" dur="1" fill="hold">
                                          <p:stCondLst>
                                            <p:cond delay="0"/>
                                          </p:stCondLst>
                                        </p:cTn>
                                        <p:tgtEl>
                                          <p:spTgt spid="22"/>
                                        </p:tgtEl>
                                        <p:attrNameLst>
                                          <p:attrName>style.visibility</p:attrName>
                                        </p:attrNameLst>
                                      </p:cBhvr>
                                      <p:to>
                                        <p:strVal val="visible"/>
                                      </p:to>
                                    </p:set>
                                    <p:anim calcmode="lin" valueType="num">
                                      <p:cBhvr>
                                        <p:cTn id="137" dur="500" fill="hold"/>
                                        <p:tgtEl>
                                          <p:spTgt spid="22"/>
                                        </p:tgtEl>
                                        <p:attrNameLst>
                                          <p:attrName>ppt_w</p:attrName>
                                        </p:attrNameLst>
                                      </p:cBhvr>
                                      <p:tavLst>
                                        <p:tav tm="0">
                                          <p:val>
                                            <p:fltVal val="0"/>
                                          </p:val>
                                        </p:tav>
                                        <p:tav tm="100000">
                                          <p:val>
                                            <p:strVal val="#ppt_w"/>
                                          </p:val>
                                        </p:tav>
                                      </p:tavLst>
                                    </p:anim>
                                    <p:anim calcmode="lin" valueType="num">
                                      <p:cBhvr>
                                        <p:cTn id="138" dur="500" fill="hold"/>
                                        <p:tgtEl>
                                          <p:spTgt spid="22"/>
                                        </p:tgtEl>
                                        <p:attrNameLst>
                                          <p:attrName>ppt_h</p:attrName>
                                        </p:attrNameLst>
                                      </p:cBhvr>
                                      <p:tavLst>
                                        <p:tav tm="0">
                                          <p:val>
                                            <p:fltVal val="0"/>
                                          </p:val>
                                        </p:tav>
                                        <p:tav tm="100000">
                                          <p:val>
                                            <p:strVal val="#ppt_h"/>
                                          </p:val>
                                        </p:tav>
                                      </p:tavLst>
                                    </p:anim>
                                    <p:anim calcmode="lin" valueType="num">
                                      <p:cBhvr>
                                        <p:cTn id="139" dur="500" fill="hold"/>
                                        <p:tgtEl>
                                          <p:spTgt spid="22"/>
                                        </p:tgtEl>
                                        <p:attrNameLst>
                                          <p:attrName>style.rotation</p:attrName>
                                        </p:attrNameLst>
                                      </p:cBhvr>
                                      <p:tavLst>
                                        <p:tav tm="0">
                                          <p:val>
                                            <p:fltVal val="90"/>
                                          </p:val>
                                        </p:tav>
                                        <p:tav tm="100000">
                                          <p:val>
                                            <p:fltVal val="0"/>
                                          </p:val>
                                        </p:tav>
                                      </p:tavLst>
                                    </p:anim>
                                    <p:animEffect transition="in" filter="fade">
                                      <p:cBhvr>
                                        <p:cTn id="140" dur="500"/>
                                        <p:tgtEl>
                                          <p:spTgt spid="22"/>
                                        </p:tgtEl>
                                      </p:cBhvr>
                                    </p:animEffect>
                                  </p:childTnLst>
                                </p:cTn>
                              </p:par>
                              <p:par>
                                <p:cTn id="141" presetID="31" presetClass="entr" presetSubtype="0" fill="hold" grpId="0" nodeType="withEffect">
                                  <p:stCondLst>
                                    <p:cond delay="0"/>
                                  </p:stCondLst>
                                  <p:childTnLst>
                                    <p:set>
                                      <p:cBhvr>
                                        <p:cTn id="142" dur="1" fill="hold">
                                          <p:stCondLst>
                                            <p:cond delay="0"/>
                                          </p:stCondLst>
                                        </p:cTn>
                                        <p:tgtEl>
                                          <p:spTgt spid="37"/>
                                        </p:tgtEl>
                                        <p:attrNameLst>
                                          <p:attrName>style.visibility</p:attrName>
                                        </p:attrNameLst>
                                      </p:cBhvr>
                                      <p:to>
                                        <p:strVal val="visible"/>
                                      </p:to>
                                    </p:set>
                                    <p:anim calcmode="lin" valueType="num">
                                      <p:cBhvr>
                                        <p:cTn id="143" dur="500" fill="hold"/>
                                        <p:tgtEl>
                                          <p:spTgt spid="37"/>
                                        </p:tgtEl>
                                        <p:attrNameLst>
                                          <p:attrName>ppt_w</p:attrName>
                                        </p:attrNameLst>
                                      </p:cBhvr>
                                      <p:tavLst>
                                        <p:tav tm="0">
                                          <p:val>
                                            <p:fltVal val="0"/>
                                          </p:val>
                                        </p:tav>
                                        <p:tav tm="100000">
                                          <p:val>
                                            <p:strVal val="#ppt_w"/>
                                          </p:val>
                                        </p:tav>
                                      </p:tavLst>
                                    </p:anim>
                                    <p:anim calcmode="lin" valueType="num">
                                      <p:cBhvr>
                                        <p:cTn id="144" dur="500" fill="hold"/>
                                        <p:tgtEl>
                                          <p:spTgt spid="37"/>
                                        </p:tgtEl>
                                        <p:attrNameLst>
                                          <p:attrName>ppt_h</p:attrName>
                                        </p:attrNameLst>
                                      </p:cBhvr>
                                      <p:tavLst>
                                        <p:tav tm="0">
                                          <p:val>
                                            <p:fltVal val="0"/>
                                          </p:val>
                                        </p:tav>
                                        <p:tav tm="100000">
                                          <p:val>
                                            <p:strVal val="#ppt_h"/>
                                          </p:val>
                                        </p:tav>
                                      </p:tavLst>
                                    </p:anim>
                                    <p:anim calcmode="lin" valueType="num">
                                      <p:cBhvr>
                                        <p:cTn id="145" dur="500" fill="hold"/>
                                        <p:tgtEl>
                                          <p:spTgt spid="37"/>
                                        </p:tgtEl>
                                        <p:attrNameLst>
                                          <p:attrName>style.rotation</p:attrName>
                                        </p:attrNameLst>
                                      </p:cBhvr>
                                      <p:tavLst>
                                        <p:tav tm="0">
                                          <p:val>
                                            <p:fltVal val="90"/>
                                          </p:val>
                                        </p:tav>
                                        <p:tav tm="100000">
                                          <p:val>
                                            <p:fltVal val="0"/>
                                          </p:val>
                                        </p:tav>
                                      </p:tavLst>
                                    </p:anim>
                                    <p:animEffect transition="in" filter="fade">
                                      <p:cBhvr>
                                        <p:cTn id="146" dur="500"/>
                                        <p:tgtEl>
                                          <p:spTgt spid="37"/>
                                        </p:tgtEl>
                                      </p:cBhvr>
                                    </p:animEffect>
                                  </p:childTnLst>
                                </p:cTn>
                              </p:par>
                              <p:par>
                                <p:cTn id="147" presetID="31" presetClass="entr" presetSubtype="0" fill="hold" grpId="0" nodeType="withEffect">
                                  <p:stCondLst>
                                    <p:cond delay="0"/>
                                  </p:stCondLst>
                                  <p:childTnLst>
                                    <p:set>
                                      <p:cBhvr>
                                        <p:cTn id="148" dur="1" fill="hold">
                                          <p:stCondLst>
                                            <p:cond delay="0"/>
                                          </p:stCondLst>
                                        </p:cTn>
                                        <p:tgtEl>
                                          <p:spTgt spid="38">
                                            <p:txEl>
                                              <p:pRg st="0" end="0"/>
                                            </p:txEl>
                                          </p:spTgt>
                                        </p:tgtEl>
                                        <p:attrNameLst>
                                          <p:attrName>style.visibility</p:attrName>
                                        </p:attrNameLst>
                                      </p:cBhvr>
                                      <p:to>
                                        <p:strVal val="visible"/>
                                      </p:to>
                                    </p:set>
                                    <p:anim calcmode="lin" valueType="num">
                                      <p:cBhvr>
                                        <p:cTn id="149"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150" dur="500" fill="hold"/>
                                        <p:tgtEl>
                                          <p:spTgt spid="38">
                                            <p:txEl>
                                              <p:pRg st="0" end="0"/>
                                            </p:txEl>
                                          </p:spTgt>
                                        </p:tgtEl>
                                        <p:attrNameLst>
                                          <p:attrName>ppt_h</p:attrName>
                                        </p:attrNameLst>
                                      </p:cBhvr>
                                      <p:tavLst>
                                        <p:tav tm="0">
                                          <p:val>
                                            <p:fltVal val="0"/>
                                          </p:val>
                                        </p:tav>
                                        <p:tav tm="100000">
                                          <p:val>
                                            <p:strVal val="#ppt_h"/>
                                          </p:val>
                                        </p:tav>
                                      </p:tavLst>
                                    </p:anim>
                                    <p:anim calcmode="lin" valueType="num">
                                      <p:cBhvr>
                                        <p:cTn id="151" dur="500" fill="hold"/>
                                        <p:tgtEl>
                                          <p:spTgt spid="38">
                                            <p:txEl>
                                              <p:pRg st="0" end="0"/>
                                            </p:txEl>
                                          </p:spTgt>
                                        </p:tgtEl>
                                        <p:attrNameLst>
                                          <p:attrName>style.rotation</p:attrName>
                                        </p:attrNameLst>
                                      </p:cBhvr>
                                      <p:tavLst>
                                        <p:tav tm="0">
                                          <p:val>
                                            <p:fltVal val="90"/>
                                          </p:val>
                                        </p:tav>
                                        <p:tav tm="100000">
                                          <p:val>
                                            <p:fltVal val="0"/>
                                          </p:val>
                                        </p:tav>
                                      </p:tavLst>
                                    </p:anim>
                                    <p:animEffect transition="in" filter="fade">
                                      <p:cBhvr>
                                        <p:cTn id="152" dur="500"/>
                                        <p:tgtEl>
                                          <p:spTgt spid="38">
                                            <p:txEl>
                                              <p:pRg st="0" end="0"/>
                                            </p:txEl>
                                          </p:spTgt>
                                        </p:tgtEl>
                                      </p:cBhvr>
                                    </p:animEffect>
                                  </p:childTnLst>
                                </p:cTn>
                              </p:par>
                            </p:childTnLst>
                          </p:cTn>
                        </p:par>
                        <p:par>
                          <p:cTn id="153" fill="hold">
                            <p:stCondLst>
                              <p:cond delay="7750"/>
                            </p:stCondLst>
                            <p:childTnLst>
                              <p:par>
                                <p:cTn id="154" presetID="22" presetClass="entr" presetSubtype="2" fill="hold" grpId="0" nodeType="afterEffect">
                                  <p:stCondLst>
                                    <p:cond delay="0"/>
                                  </p:stCondLst>
                                  <p:childTnLst>
                                    <p:set>
                                      <p:cBhvr>
                                        <p:cTn id="155" dur="1" fill="hold">
                                          <p:stCondLst>
                                            <p:cond delay="0"/>
                                          </p:stCondLst>
                                        </p:cTn>
                                        <p:tgtEl>
                                          <p:spTgt spid="27"/>
                                        </p:tgtEl>
                                        <p:attrNameLst>
                                          <p:attrName>style.visibility</p:attrName>
                                        </p:attrNameLst>
                                      </p:cBhvr>
                                      <p:to>
                                        <p:strVal val="visible"/>
                                      </p:to>
                                    </p:set>
                                    <p:animEffect transition="in" filter="wipe(right)">
                                      <p:cBhvr>
                                        <p:cTn id="156" dur="500"/>
                                        <p:tgtEl>
                                          <p:spTgt spid="27"/>
                                        </p:tgtEl>
                                      </p:cBhvr>
                                    </p:animEffect>
                                  </p:childTnLst>
                                </p:cTn>
                              </p:par>
                            </p:childTnLst>
                          </p:cTn>
                        </p:par>
                        <p:par>
                          <p:cTn id="157" fill="hold">
                            <p:stCondLst>
                              <p:cond delay="8250"/>
                            </p:stCondLst>
                            <p:childTnLst>
                              <p:par>
                                <p:cTn id="158" presetID="22" presetClass="entr" presetSubtype="2" fill="hold" grpId="0" nodeType="afterEffect">
                                  <p:stCondLst>
                                    <p:cond delay="0"/>
                                  </p:stCondLst>
                                  <p:childTnLst>
                                    <p:set>
                                      <p:cBhvr>
                                        <p:cTn id="159" dur="1" fill="hold">
                                          <p:stCondLst>
                                            <p:cond delay="0"/>
                                          </p:stCondLst>
                                        </p:cTn>
                                        <p:tgtEl>
                                          <p:spTgt spid="45">
                                            <p:txEl>
                                              <p:pRg st="0" end="0"/>
                                            </p:txEl>
                                          </p:spTgt>
                                        </p:tgtEl>
                                        <p:attrNameLst>
                                          <p:attrName>style.visibility</p:attrName>
                                        </p:attrNameLst>
                                      </p:cBhvr>
                                      <p:to>
                                        <p:strVal val="visible"/>
                                      </p:to>
                                    </p:set>
                                    <p:animEffect transition="in" filter="wipe(right)">
                                      <p:cBhvr>
                                        <p:cTn id="160" dur="500"/>
                                        <p:tgtEl>
                                          <p:spTgt spid="45">
                                            <p:txEl>
                                              <p:pRg st="0" end="0"/>
                                            </p:txEl>
                                          </p:spTgt>
                                        </p:tgtEl>
                                      </p:cBhvr>
                                    </p:animEffect>
                                  </p:childTnLst>
                                </p:cTn>
                              </p:par>
                            </p:childTnLst>
                          </p:cTn>
                        </p:par>
                        <p:par>
                          <p:cTn id="161" fill="hold">
                            <p:stCondLst>
                              <p:cond delay="8750"/>
                            </p:stCondLst>
                            <p:childTnLst>
                              <p:par>
                                <p:cTn id="162" presetID="31" presetClass="entr" presetSubtype="0" fill="hold" nodeType="afterEffect">
                                  <p:stCondLst>
                                    <p:cond delay="0"/>
                                  </p:stCondLst>
                                  <p:childTnLst>
                                    <p:set>
                                      <p:cBhvr>
                                        <p:cTn id="163" dur="1" fill="hold">
                                          <p:stCondLst>
                                            <p:cond delay="0"/>
                                          </p:stCondLst>
                                        </p:cTn>
                                        <p:tgtEl>
                                          <p:spTgt spid="21"/>
                                        </p:tgtEl>
                                        <p:attrNameLst>
                                          <p:attrName>style.visibility</p:attrName>
                                        </p:attrNameLst>
                                      </p:cBhvr>
                                      <p:to>
                                        <p:strVal val="visible"/>
                                      </p:to>
                                    </p:set>
                                    <p:anim calcmode="lin" valueType="num">
                                      <p:cBhvr>
                                        <p:cTn id="164" dur="500" fill="hold"/>
                                        <p:tgtEl>
                                          <p:spTgt spid="21"/>
                                        </p:tgtEl>
                                        <p:attrNameLst>
                                          <p:attrName>ppt_w</p:attrName>
                                        </p:attrNameLst>
                                      </p:cBhvr>
                                      <p:tavLst>
                                        <p:tav tm="0">
                                          <p:val>
                                            <p:fltVal val="0"/>
                                          </p:val>
                                        </p:tav>
                                        <p:tav tm="100000">
                                          <p:val>
                                            <p:strVal val="#ppt_w"/>
                                          </p:val>
                                        </p:tav>
                                      </p:tavLst>
                                    </p:anim>
                                    <p:anim calcmode="lin" valueType="num">
                                      <p:cBhvr>
                                        <p:cTn id="165" dur="500" fill="hold"/>
                                        <p:tgtEl>
                                          <p:spTgt spid="21"/>
                                        </p:tgtEl>
                                        <p:attrNameLst>
                                          <p:attrName>ppt_h</p:attrName>
                                        </p:attrNameLst>
                                      </p:cBhvr>
                                      <p:tavLst>
                                        <p:tav tm="0">
                                          <p:val>
                                            <p:fltVal val="0"/>
                                          </p:val>
                                        </p:tav>
                                        <p:tav tm="100000">
                                          <p:val>
                                            <p:strVal val="#ppt_h"/>
                                          </p:val>
                                        </p:tav>
                                      </p:tavLst>
                                    </p:anim>
                                    <p:anim calcmode="lin" valueType="num">
                                      <p:cBhvr>
                                        <p:cTn id="166" dur="500" fill="hold"/>
                                        <p:tgtEl>
                                          <p:spTgt spid="21"/>
                                        </p:tgtEl>
                                        <p:attrNameLst>
                                          <p:attrName>style.rotation</p:attrName>
                                        </p:attrNameLst>
                                      </p:cBhvr>
                                      <p:tavLst>
                                        <p:tav tm="0">
                                          <p:val>
                                            <p:fltVal val="90"/>
                                          </p:val>
                                        </p:tav>
                                        <p:tav tm="100000">
                                          <p:val>
                                            <p:fltVal val="0"/>
                                          </p:val>
                                        </p:tav>
                                      </p:tavLst>
                                    </p:anim>
                                    <p:animEffect transition="in" filter="fade">
                                      <p:cBhvr>
                                        <p:cTn id="167" dur="500"/>
                                        <p:tgtEl>
                                          <p:spTgt spid="21"/>
                                        </p:tgtEl>
                                      </p:cBhvr>
                                    </p:animEffect>
                                  </p:childTnLst>
                                </p:cTn>
                              </p:par>
                              <p:par>
                                <p:cTn id="168" presetID="31" presetClass="entr" presetSubtype="0" fill="hold" grpId="0" nodeType="withEffect">
                                  <p:stCondLst>
                                    <p:cond delay="0"/>
                                  </p:stCondLst>
                                  <p:childTnLst>
                                    <p:set>
                                      <p:cBhvr>
                                        <p:cTn id="169" dur="1" fill="hold">
                                          <p:stCondLst>
                                            <p:cond delay="0"/>
                                          </p:stCondLst>
                                        </p:cTn>
                                        <p:tgtEl>
                                          <p:spTgt spid="39"/>
                                        </p:tgtEl>
                                        <p:attrNameLst>
                                          <p:attrName>style.visibility</p:attrName>
                                        </p:attrNameLst>
                                      </p:cBhvr>
                                      <p:to>
                                        <p:strVal val="visible"/>
                                      </p:to>
                                    </p:set>
                                    <p:anim calcmode="lin" valueType="num">
                                      <p:cBhvr>
                                        <p:cTn id="170" dur="500" fill="hold"/>
                                        <p:tgtEl>
                                          <p:spTgt spid="39"/>
                                        </p:tgtEl>
                                        <p:attrNameLst>
                                          <p:attrName>ppt_w</p:attrName>
                                        </p:attrNameLst>
                                      </p:cBhvr>
                                      <p:tavLst>
                                        <p:tav tm="0">
                                          <p:val>
                                            <p:fltVal val="0"/>
                                          </p:val>
                                        </p:tav>
                                        <p:tav tm="100000">
                                          <p:val>
                                            <p:strVal val="#ppt_w"/>
                                          </p:val>
                                        </p:tav>
                                      </p:tavLst>
                                    </p:anim>
                                    <p:anim calcmode="lin" valueType="num">
                                      <p:cBhvr>
                                        <p:cTn id="171" dur="500" fill="hold"/>
                                        <p:tgtEl>
                                          <p:spTgt spid="39"/>
                                        </p:tgtEl>
                                        <p:attrNameLst>
                                          <p:attrName>ppt_h</p:attrName>
                                        </p:attrNameLst>
                                      </p:cBhvr>
                                      <p:tavLst>
                                        <p:tav tm="0">
                                          <p:val>
                                            <p:fltVal val="0"/>
                                          </p:val>
                                        </p:tav>
                                        <p:tav tm="100000">
                                          <p:val>
                                            <p:strVal val="#ppt_h"/>
                                          </p:val>
                                        </p:tav>
                                      </p:tavLst>
                                    </p:anim>
                                    <p:anim calcmode="lin" valueType="num">
                                      <p:cBhvr>
                                        <p:cTn id="172" dur="500" fill="hold"/>
                                        <p:tgtEl>
                                          <p:spTgt spid="39"/>
                                        </p:tgtEl>
                                        <p:attrNameLst>
                                          <p:attrName>style.rotation</p:attrName>
                                        </p:attrNameLst>
                                      </p:cBhvr>
                                      <p:tavLst>
                                        <p:tav tm="0">
                                          <p:val>
                                            <p:fltVal val="90"/>
                                          </p:val>
                                        </p:tav>
                                        <p:tav tm="100000">
                                          <p:val>
                                            <p:fltVal val="0"/>
                                          </p:val>
                                        </p:tav>
                                      </p:tavLst>
                                    </p:anim>
                                    <p:animEffect transition="in" filter="fade">
                                      <p:cBhvr>
                                        <p:cTn id="173" dur="500"/>
                                        <p:tgtEl>
                                          <p:spTgt spid="39"/>
                                        </p:tgtEl>
                                      </p:cBhvr>
                                    </p:animEffect>
                                  </p:childTnLst>
                                </p:cTn>
                              </p:par>
                              <p:par>
                                <p:cTn id="174" presetID="31" presetClass="entr" presetSubtype="0" fill="hold" grpId="0" nodeType="withEffect">
                                  <p:stCondLst>
                                    <p:cond delay="0"/>
                                  </p:stCondLst>
                                  <p:childTnLst>
                                    <p:set>
                                      <p:cBhvr>
                                        <p:cTn id="175" dur="1" fill="hold">
                                          <p:stCondLst>
                                            <p:cond delay="0"/>
                                          </p:stCondLst>
                                        </p:cTn>
                                        <p:tgtEl>
                                          <p:spTgt spid="40">
                                            <p:txEl>
                                              <p:pRg st="0" end="0"/>
                                            </p:txEl>
                                          </p:spTgt>
                                        </p:tgtEl>
                                        <p:attrNameLst>
                                          <p:attrName>style.visibility</p:attrName>
                                        </p:attrNameLst>
                                      </p:cBhvr>
                                      <p:to>
                                        <p:strVal val="visible"/>
                                      </p:to>
                                    </p:set>
                                    <p:anim calcmode="lin" valueType="num">
                                      <p:cBhvr>
                                        <p:cTn id="176"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177" dur="5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178" dur="500" fill="hold"/>
                                        <p:tgtEl>
                                          <p:spTgt spid="40">
                                            <p:txEl>
                                              <p:pRg st="0" end="0"/>
                                            </p:txEl>
                                          </p:spTgt>
                                        </p:tgtEl>
                                        <p:attrNameLst>
                                          <p:attrName>style.rotation</p:attrName>
                                        </p:attrNameLst>
                                      </p:cBhvr>
                                      <p:tavLst>
                                        <p:tav tm="0">
                                          <p:val>
                                            <p:fltVal val="90"/>
                                          </p:val>
                                        </p:tav>
                                        <p:tav tm="100000">
                                          <p:val>
                                            <p:fltVal val="0"/>
                                          </p:val>
                                        </p:tav>
                                      </p:tavLst>
                                    </p:anim>
                                    <p:animEffect transition="in" filter="fade">
                                      <p:cBhvr>
                                        <p:cTn id="179" dur="500"/>
                                        <p:tgtEl>
                                          <p:spTgt spid="40">
                                            <p:txEl>
                                              <p:pRg st="0" end="0"/>
                                            </p:txEl>
                                          </p:spTgt>
                                        </p:tgtEl>
                                      </p:cBhvr>
                                    </p:animEffect>
                                  </p:childTnLst>
                                </p:cTn>
                              </p:par>
                            </p:childTnLst>
                          </p:cTn>
                        </p:par>
                        <p:par>
                          <p:cTn id="180" fill="hold">
                            <p:stCondLst>
                              <p:cond delay="9250"/>
                            </p:stCondLst>
                            <p:childTnLst>
                              <p:par>
                                <p:cTn id="181" presetID="22" presetClass="entr" presetSubtype="2" fill="hold" grpId="0" nodeType="afterEffect">
                                  <p:stCondLst>
                                    <p:cond delay="0"/>
                                  </p:stCondLst>
                                  <p:childTnLst>
                                    <p:set>
                                      <p:cBhvr>
                                        <p:cTn id="182" dur="1" fill="hold">
                                          <p:stCondLst>
                                            <p:cond delay="0"/>
                                          </p:stCondLst>
                                        </p:cTn>
                                        <p:tgtEl>
                                          <p:spTgt spid="25"/>
                                        </p:tgtEl>
                                        <p:attrNameLst>
                                          <p:attrName>style.visibility</p:attrName>
                                        </p:attrNameLst>
                                      </p:cBhvr>
                                      <p:to>
                                        <p:strVal val="visible"/>
                                      </p:to>
                                    </p:set>
                                    <p:animEffect transition="in" filter="wipe(right)">
                                      <p:cBhvr>
                                        <p:cTn id="183" dur="500"/>
                                        <p:tgtEl>
                                          <p:spTgt spid="25"/>
                                        </p:tgtEl>
                                      </p:cBhvr>
                                    </p:animEffect>
                                  </p:childTnLst>
                                </p:cTn>
                              </p:par>
                            </p:childTnLst>
                          </p:cTn>
                        </p:par>
                        <p:par>
                          <p:cTn id="184" fill="hold">
                            <p:stCondLst>
                              <p:cond delay="9750"/>
                            </p:stCondLst>
                            <p:childTnLst>
                              <p:par>
                                <p:cTn id="185" presetID="22" presetClass="entr" presetSubtype="2" fill="hold" grpId="0" nodeType="afterEffect">
                                  <p:stCondLst>
                                    <p:cond delay="0"/>
                                  </p:stCondLst>
                                  <p:childTnLst>
                                    <p:set>
                                      <p:cBhvr>
                                        <p:cTn id="186" dur="1" fill="hold">
                                          <p:stCondLst>
                                            <p:cond delay="0"/>
                                          </p:stCondLst>
                                        </p:cTn>
                                        <p:tgtEl>
                                          <p:spTgt spid="46">
                                            <p:txEl>
                                              <p:pRg st="0" end="0"/>
                                            </p:txEl>
                                          </p:spTgt>
                                        </p:tgtEl>
                                        <p:attrNameLst>
                                          <p:attrName>style.visibility</p:attrName>
                                        </p:attrNameLst>
                                      </p:cBhvr>
                                      <p:to>
                                        <p:strVal val="visible"/>
                                      </p:to>
                                    </p:set>
                                    <p:animEffect transition="in" filter="wipe(right)">
                                      <p:cBhvr>
                                        <p:cTn id="187"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5" grpId="0" animBg="1"/>
      <p:bldP spid="26" grpId="0" animBg="1"/>
      <p:bldP spid="23" grpId="0" animBg="1"/>
      <p:bldP spid="24" grpId="0" animBg="1"/>
      <p:bldP spid="16" grpId="0" animBg="1"/>
      <p:bldP spid="6" grpId="0" animBg="1"/>
      <p:bldP spid="15" grpId="0" build="p">
        <p:tmplLst>
          <p:tmpl lvl="1">
            <p:tnLst>
              <p:par>
                <p:cTn presetID="31"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 calcmode="lin" valueType="num">
                      <p:cBhvr>
                        <p:cTn dur="500" fill="hold"/>
                        <p:tgtEl>
                          <p:spTgt spid="15"/>
                        </p:tgtEl>
                        <p:attrNameLst>
                          <p:attrName>style.rotation</p:attrName>
                        </p:attrNameLst>
                      </p:cBhvr>
                      <p:tavLst>
                        <p:tav tm="0">
                          <p:val>
                            <p:fltVal val="90"/>
                          </p:val>
                        </p:tav>
                        <p:tav tm="100000">
                          <p:val>
                            <p:fltVal val="0"/>
                          </p:val>
                        </p:tav>
                      </p:tavLst>
                    </p:anim>
                    <p:animEffect transition="in" filter="fade">
                      <p:cBhvr>
                        <p:cTn dur="500"/>
                        <p:tgtEl>
                          <p:spTgt spid="15"/>
                        </p:tgtEl>
                      </p:cBhvr>
                    </p:animEffect>
                  </p:childTnLst>
                </p:cTn>
              </p:par>
            </p:tnLst>
          </p:tmpl>
        </p:tmplLst>
      </p:bldP>
      <p:bldP spid="28" grpId="0"/>
      <p:bldP spid="29" grpId="0" build="p">
        <p:tmplLst>
          <p:tmpl lvl="1">
            <p:tnLst>
              <p:par>
                <p:cTn presetID="31"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 calcmode="lin" valueType="num">
                      <p:cBhvr>
                        <p:cTn dur="500" fill="hold"/>
                        <p:tgtEl>
                          <p:spTgt spid="29"/>
                        </p:tgtEl>
                        <p:attrNameLst>
                          <p:attrName>style.rotation</p:attrName>
                        </p:attrNameLst>
                      </p:cBhvr>
                      <p:tavLst>
                        <p:tav tm="0">
                          <p:val>
                            <p:fltVal val="90"/>
                          </p:val>
                        </p:tav>
                        <p:tav tm="100000">
                          <p:val>
                            <p:fltVal val="0"/>
                          </p:val>
                        </p:tav>
                      </p:tavLst>
                    </p:anim>
                    <p:animEffect transition="in" filter="fade">
                      <p:cBhvr>
                        <p:cTn dur="500"/>
                        <p:tgtEl>
                          <p:spTgt spid="29"/>
                        </p:tgtEl>
                      </p:cBhvr>
                    </p:animEffect>
                  </p:childTnLst>
                </p:cTn>
              </p:par>
            </p:tnLst>
          </p:tmpl>
        </p:tmplLst>
      </p:bldP>
      <p:bldP spid="31" grpId="0"/>
      <p:bldP spid="32" grpId="0" build="p">
        <p:tmplLst>
          <p:tmpl lvl="1">
            <p:tnLst>
              <p:par>
                <p:cTn presetID="31"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 calcmode="lin" valueType="num">
                      <p:cBhvr>
                        <p:cTn dur="500" fill="hold"/>
                        <p:tgtEl>
                          <p:spTgt spid="32"/>
                        </p:tgtEl>
                        <p:attrNameLst>
                          <p:attrName>style.rotation</p:attrName>
                        </p:attrNameLst>
                      </p:cBhvr>
                      <p:tavLst>
                        <p:tav tm="0">
                          <p:val>
                            <p:fltVal val="90"/>
                          </p:val>
                        </p:tav>
                        <p:tav tm="100000">
                          <p:val>
                            <p:fltVal val="0"/>
                          </p:val>
                        </p:tav>
                      </p:tavLst>
                    </p:anim>
                    <p:animEffect transition="in" filter="fade">
                      <p:cBhvr>
                        <p:cTn dur="500"/>
                        <p:tgtEl>
                          <p:spTgt spid="32"/>
                        </p:tgtEl>
                      </p:cBhvr>
                    </p:animEffect>
                  </p:childTnLst>
                </p:cTn>
              </p:par>
            </p:tnLst>
          </p:tmpl>
        </p:tmplLst>
      </p:bldP>
      <p:bldP spid="33" grpId="0"/>
      <p:bldP spid="34" grpId="0" build="p">
        <p:tmplLst>
          <p:tmpl lvl="1">
            <p:tnLst>
              <p:par>
                <p:cTn presetID="31"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 calcmode="lin" valueType="num">
                      <p:cBhvr>
                        <p:cTn dur="500" fill="hold"/>
                        <p:tgtEl>
                          <p:spTgt spid="34"/>
                        </p:tgtEl>
                        <p:attrNameLst>
                          <p:attrName>style.rotation</p:attrName>
                        </p:attrNameLst>
                      </p:cBhvr>
                      <p:tavLst>
                        <p:tav tm="0">
                          <p:val>
                            <p:fltVal val="90"/>
                          </p:val>
                        </p:tav>
                        <p:tav tm="100000">
                          <p:val>
                            <p:fltVal val="0"/>
                          </p:val>
                        </p:tav>
                      </p:tavLst>
                    </p:anim>
                    <p:animEffect transition="in" filter="fade">
                      <p:cBhvr>
                        <p:cTn dur="500"/>
                        <p:tgtEl>
                          <p:spTgt spid="34"/>
                        </p:tgtEl>
                      </p:cBhvr>
                    </p:animEffect>
                  </p:childTnLst>
                </p:cTn>
              </p:par>
            </p:tnLst>
          </p:tmpl>
        </p:tmplLst>
      </p:bldP>
      <p:bldP spid="35" grpId="0"/>
      <p:bldP spid="36" grpId="0" build="p">
        <p:tmplLst>
          <p:tmpl lvl="1">
            <p:tnLst>
              <p:par>
                <p:cTn presetID="31"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p:cTn dur="500" fill="hold"/>
                        <p:tgtEl>
                          <p:spTgt spid="36"/>
                        </p:tgtEl>
                        <p:attrNameLst>
                          <p:attrName>ppt_w</p:attrName>
                        </p:attrNameLst>
                      </p:cBhvr>
                      <p:tavLst>
                        <p:tav tm="0">
                          <p:val>
                            <p:fltVal val="0"/>
                          </p:val>
                        </p:tav>
                        <p:tav tm="100000">
                          <p:val>
                            <p:strVal val="#ppt_w"/>
                          </p:val>
                        </p:tav>
                      </p:tavLst>
                    </p:anim>
                    <p:anim calcmode="lin" valueType="num">
                      <p:cBhvr>
                        <p:cTn dur="500" fill="hold"/>
                        <p:tgtEl>
                          <p:spTgt spid="36"/>
                        </p:tgtEl>
                        <p:attrNameLst>
                          <p:attrName>ppt_h</p:attrName>
                        </p:attrNameLst>
                      </p:cBhvr>
                      <p:tavLst>
                        <p:tav tm="0">
                          <p:val>
                            <p:fltVal val="0"/>
                          </p:val>
                        </p:tav>
                        <p:tav tm="100000">
                          <p:val>
                            <p:strVal val="#ppt_h"/>
                          </p:val>
                        </p:tav>
                      </p:tavLst>
                    </p:anim>
                    <p:anim calcmode="lin" valueType="num">
                      <p:cBhvr>
                        <p:cTn dur="500" fill="hold"/>
                        <p:tgtEl>
                          <p:spTgt spid="36"/>
                        </p:tgtEl>
                        <p:attrNameLst>
                          <p:attrName>style.rotation</p:attrName>
                        </p:attrNameLst>
                      </p:cBhvr>
                      <p:tavLst>
                        <p:tav tm="0">
                          <p:val>
                            <p:fltVal val="90"/>
                          </p:val>
                        </p:tav>
                        <p:tav tm="100000">
                          <p:val>
                            <p:fltVal val="0"/>
                          </p:val>
                        </p:tav>
                      </p:tavLst>
                    </p:anim>
                    <p:animEffect transition="in" filter="fade">
                      <p:cBhvr>
                        <p:cTn dur="500"/>
                        <p:tgtEl>
                          <p:spTgt spid="36"/>
                        </p:tgtEl>
                      </p:cBhvr>
                    </p:animEffect>
                  </p:childTnLst>
                </p:cTn>
              </p:par>
            </p:tnLst>
          </p:tmpl>
        </p:tmplLst>
      </p:bldP>
      <p:bldP spid="37" grpId="0"/>
      <p:bldP spid="38" grpId="0" build="p">
        <p:tmplLst>
          <p:tmpl lvl="1">
            <p:tnLst>
              <p:par>
                <p:cTn presetID="31"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p:cTn dur="500" fill="hold"/>
                        <p:tgtEl>
                          <p:spTgt spid="38"/>
                        </p:tgtEl>
                        <p:attrNameLst>
                          <p:attrName>ppt_w</p:attrName>
                        </p:attrNameLst>
                      </p:cBhvr>
                      <p:tavLst>
                        <p:tav tm="0">
                          <p:val>
                            <p:fltVal val="0"/>
                          </p:val>
                        </p:tav>
                        <p:tav tm="100000">
                          <p:val>
                            <p:strVal val="#ppt_w"/>
                          </p:val>
                        </p:tav>
                      </p:tavLst>
                    </p:anim>
                    <p:anim calcmode="lin" valueType="num">
                      <p:cBhvr>
                        <p:cTn dur="500" fill="hold"/>
                        <p:tgtEl>
                          <p:spTgt spid="38"/>
                        </p:tgtEl>
                        <p:attrNameLst>
                          <p:attrName>ppt_h</p:attrName>
                        </p:attrNameLst>
                      </p:cBhvr>
                      <p:tavLst>
                        <p:tav tm="0">
                          <p:val>
                            <p:fltVal val="0"/>
                          </p:val>
                        </p:tav>
                        <p:tav tm="100000">
                          <p:val>
                            <p:strVal val="#ppt_h"/>
                          </p:val>
                        </p:tav>
                      </p:tavLst>
                    </p:anim>
                    <p:anim calcmode="lin" valueType="num">
                      <p:cBhvr>
                        <p:cTn dur="500" fill="hold"/>
                        <p:tgtEl>
                          <p:spTgt spid="38"/>
                        </p:tgtEl>
                        <p:attrNameLst>
                          <p:attrName>style.rotation</p:attrName>
                        </p:attrNameLst>
                      </p:cBhvr>
                      <p:tavLst>
                        <p:tav tm="0">
                          <p:val>
                            <p:fltVal val="90"/>
                          </p:val>
                        </p:tav>
                        <p:tav tm="100000">
                          <p:val>
                            <p:fltVal val="0"/>
                          </p:val>
                        </p:tav>
                      </p:tavLst>
                    </p:anim>
                    <p:animEffect transition="in" filter="fade">
                      <p:cBhvr>
                        <p:cTn dur="500"/>
                        <p:tgtEl>
                          <p:spTgt spid="38"/>
                        </p:tgtEl>
                      </p:cBhvr>
                    </p:animEffect>
                  </p:childTnLst>
                </p:cTn>
              </p:par>
            </p:tnLst>
          </p:tmpl>
        </p:tmplLst>
      </p:bldP>
      <p:bldP spid="39" grpId="0"/>
      <p:bldP spid="40" grpId="0" build="p">
        <p:tmplLst>
          <p:tmpl lvl="1">
            <p:tnLst>
              <p:par>
                <p:cTn presetID="31" presetClass="entr" presetSubtype="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500" fill="hold"/>
                        <p:tgtEl>
                          <p:spTgt spid="40"/>
                        </p:tgtEl>
                        <p:attrNameLst>
                          <p:attrName>ppt_w</p:attrName>
                        </p:attrNameLst>
                      </p:cBhvr>
                      <p:tavLst>
                        <p:tav tm="0">
                          <p:val>
                            <p:fltVal val="0"/>
                          </p:val>
                        </p:tav>
                        <p:tav tm="100000">
                          <p:val>
                            <p:strVal val="#ppt_w"/>
                          </p:val>
                        </p:tav>
                      </p:tavLst>
                    </p:anim>
                    <p:anim calcmode="lin" valueType="num">
                      <p:cBhvr>
                        <p:cTn dur="500" fill="hold"/>
                        <p:tgtEl>
                          <p:spTgt spid="40"/>
                        </p:tgtEl>
                        <p:attrNameLst>
                          <p:attrName>ppt_h</p:attrName>
                        </p:attrNameLst>
                      </p:cBhvr>
                      <p:tavLst>
                        <p:tav tm="0">
                          <p:val>
                            <p:fltVal val="0"/>
                          </p:val>
                        </p:tav>
                        <p:tav tm="100000">
                          <p:val>
                            <p:strVal val="#ppt_h"/>
                          </p:val>
                        </p:tav>
                      </p:tavLst>
                    </p:anim>
                    <p:anim calcmode="lin" valueType="num">
                      <p:cBhvr>
                        <p:cTn dur="500" fill="hold"/>
                        <p:tgtEl>
                          <p:spTgt spid="40"/>
                        </p:tgtEl>
                        <p:attrNameLst>
                          <p:attrName>style.rotation</p:attrName>
                        </p:attrNameLst>
                      </p:cBhvr>
                      <p:tavLst>
                        <p:tav tm="0">
                          <p:val>
                            <p:fltVal val="90"/>
                          </p:val>
                        </p:tav>
                        <p:tav tm="100000">
                          <p:val>
                            <p:fltVal val="0"/>
                          </p:val>
                        </p:tav>
                      </p:tavLst>
                    </p:anim>
                    <p:animEffect transition="in" filter="fade">
                      <p:cBhvr>
                        <p:cTn dur="500"/>
                        <p:tgtEl>
                          <p:spTgt spid="40"/>
                        </p:tgtEl>
                      </p:cBhvr>
                    </p:animEffect>
                  </p:childTnLst>
                </p:cTn>
              </p:par>
            </p:tnLst>
          </p:tmpl>
        </p:tmplLst>
      </p:bldP>
      <p:bldP spid="41" grpId="0">
        <p:tmplLst>
          <p:tmpl>
            <p:tnLst>
              <p:par>
                <p:cTn presetID="22" presetClass="entr" presetSubtype="8"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p:tmplLst>
          <p:tmpl>
            <p:tnLst>
              <p:par>
                <p:cTn presetID="22" presetClass="entr" presetSubtype="8"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p:tmplLst>
          <p:tmpl>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build="p">
        <p:tmplLst>
          <p:tmpl lvl="1">
            <p:tnLst>
              <p:par>
                <p:cTn presetID="22" presetClass="entr" presetSubtype="2"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right)">
                      <p:cBhvr>
                        <p:cTn dur="500"/>
                        <p:tgtEl>
                          <p:spTgt spid="44"/>
                        </p:tgtEl>
                      </p:cBhvr>
                    </p:animEffect>
                  </p:childTnLst>
                </p:cTn>
              </p:par>
            </p:tnLst>
          </p:tmpl>
        </p:tmplLst>
      </p:bldP>
      <p:bldP spid="45" grpId="0" build="p">
        <p:tmplLst>
          <p:tmpl lvl="1">
            <p:tnLst>
              <p:par>
                <p:cTn presetID="22" presetClass="entr" presetSubtype="2"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right)">
                      <p:cBhvr>
                        <p:cTn dur="500"/>
                        <p:tgtEl>
                          <p:spTgt spid="45"/>
                        </p:tgtEl>
                      </p:cBhvr>
                    </p:animEffect>
                  </p:childTnLst>
                </p:cTn>
              </p:par>
            </p:tnLst>
          </p:tmpl>
        </p:tmplLst>
      </p:bldP>
      <p:bldP spid="46" grpId="0" build="p">
        <p:tmplLst>
          <p:tmpl lvl="1">
            <p:tnLst>
              <p:par>
                <p:cTn presetID="22" presetClass="entr" presetSubtype="2"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right)">
                      <p:cBhvr>
                        <p:cTn dur="500"/>
                        <p:tgtEl>
                          <p:spTgt spid="46"/>
                        </p:tgtEl>
                      </p:cBhvr>
                    </p:animEffect>
                  </p:childTnLst>
                </p:cTn>
              </p:par>
            </p:tnLst>
          </p:tmpl>
        </p:tmplLst>
      </p:bldP>
      <p:bldP spid="47" grpId="0" animBg="1">
        <p:tmplLst>
          <p:tmpl>
            <p:tnLst>
              <p:par>
                <p:cTn presetID="2" presetClass="entr" presetSubtype="8"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0-#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9" name="正方形/長方形 8"/>
          <p:cNvSpPr/>
          <p:nvPr userDrawn="1"/>
        </p:nvSpPr>
        <p:spPr>
          <a:xfrm>
            <a:off x="0" y="2382130"/>
            <a:ext cx="9144000" cy="215704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9" tIns="25600" rIns="51199" bIns="25600" rtlCol="0" anchor="ctr"/>
          <a:lstStyle/>
          <a:p>
            <a:pPr algn="ct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7" name="テキスト プレースホルダー 5"/>
          <p:cNvSpPr>
            <a:spLocks noGrp="1"/>
          </p:cNvSpPr>
          <p:nvPr>
            <p:ph type="body" sz="quarter" idx="13" hasCustomPrompt="1"/>
          </p:nvPr>
        </p:nvSpPr>
        <p:spPr>
          <a:xfrm>
            <a:off x="1485833" y="2457157"/>
            <a:ext cx="6172339" cy="1997613"/>
          </a:xfrm>
          <a:noFill/>
        </p:spPr>
        <p:txBody>
          <a:bodyPr anchor="ctr">
            <a:noAutofit/>
          </a:bodyPr>
          <a:lstStyle>
            <a:lvl1pPr algn="ctr">
              <a:lnSpc>
                <a:spcPct val="100000"/>
              </a:lnSpc>
              <a:spcBef>
                <a:spcPts val="0"/>
              </a:spcBef>
              <a:defRPr sz="3700" spc="168">
                <a:solidFill>
                  <a:schemeClr val="bg2"/>
                </a:solidFill>
                <a:effectLst>
                  <a:outerShdw blurRad="50800" dist="38100" dir="2700000" algn="tl" rotWithShape="0">
                    <a:schemeClr val="tx1">
                      <a:alpha val="76000"/>
                    </a:schemeClr>
                  </a:outerShdw>
                </a:effectLst>
                <a:latin typeface="Reenie Beanie" panose="02000000000000000000" pitchFamily="2" charset="0"/>
              </a:defRPr>
            </a:lvl1pPr>
          </a:lstStyle>
          <a:p>
            <a:pPr lvl="0"/>
            <a:r>
              <a:rPr kumimoji="1" lang="en-US" altLang="ja-JP" dirty="0"/>
              <a:t>TEXT HERE</a:t>
            </a:r>
            <a:endParaRPr kumimoji="1" lang="ja-JP" altLang="en-US" dirty="0"/>
          </a:p>
        </p:txBody>
      </p:sp>
      <p:pic>
        <p:nvPicPr>
          <p:cNvPr id="2" name="図 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rot="19421649" flipH="1">
            <a:off x="1427610" y="1579289"/>
            <a:ext cx="230149" cy="5648619"/>
          </a:xfrm>
          <a:prstGeom prst="rect">
            <a:avLst/>
          </a:prstGeom>
          <a:effectLst>
            <a:outerShdw blurRad="215900" dist="139700" dir="1260000" algn="tl" rotWithShape="0">
              <a:prstClr val="black">
                <a:alpha val="40000"/>
              </a:prstClr>
            </a:outerShdw>
          </a:effectLst>
        </p:spPr>
      </p:pic>
      <p:pic>
        <p:nvPicPr>
          <p:cNvPr id="5" name="図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528184">
            <a:off x="7524544" y="658199"/>
            <a:ext cx="917898" cy="1497567"/>
          </a:xfrm>
          <a:prstGeom prst="rect">
            <a:avLst/>
          </a:prstGeom>
          <a:effectLst>
            <a:outerShdw blurRad="203200" dist="101600" dir="1440000" sx="102000" sy="102000" algn="ctr" rotWithShape="0">
              <a:prstClr val="black">
                <a:alpha val="40000"/>
              </a:prstClr>
            </a:outerShdw>
          </a:effectLst>
        </p:spPr>
      </p:pic>
    </p:spTree>
    <p:extLst>
      <p:ext uri="{BB962C8B-B14F-4D97-AF65-F5344CB8AC3E}">
        <p14:creationId xmlns:p14="http://schemas.microsoft.com/office/powerpoint/2010/main" val="185938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750"/>
                            </p:stCondLst>
                            <p:childTnLst>
                              <p:par>
                                <p:cTn id="12" presetID="16" presetClass="entr" presetSubtype="37" fill="hold" grpId="0" nodeType="afterEffect">
                                  <p:stCondLst>
                                    <p:cond delay="250"/>
                                  </p:stCondLst>
                                  <p:childTnLst>
                                    <p:set>
                                      <p:cBhvr>
                                        <p:cTn id="13" dur="1" fill="hold">
                                          <p:stCondLst>
                                            <p:cond delay="0"/>
                                          </p:stCondLst>
                                        </p:cTn>
                                        <p:tgtEl>
                                          <p:spTgt spid="9"/>
                                        </p:tgtEl>
                                        <p:attrNameLst>
                                          <p:attrName>style.visibility</p:attrName>
                                        </p:attrNameLst>
                                      </p:cBhvr>
                                      <p:to>
                                        <p:strVal val="visible"/>
                                      </p:to>
                                    </p:set>
                                    <p:animEffect transition="in" filter="barn(outVertical)">
                                      <p:cBhvr>
                                        <p:cTn id="14" dur="500"/>
                                        <p:tgtEl>
                                          <p:spTgt spid="9"/>
                                        </p:tgtEl>
                                      </p:cBhvr>
                                    </p:animEffect>
                                  </p:childTnLst>
                                </p:cTn>
                              </p:par>
                            </p:childTnLst>
                          </p:cTn>
                        </p:par>
                        <p:par>
                          <p:cTn id="15" fill="hold">
                            <p:stCondLst>
                              <p:cond delay="1500"/>
                            </p:stCondLst>
                            <p:childTnLst>
                              <p:par>
                                <p:cTn id="16" presetID="22" presetClass="entr" presetSubtype="8" fill="hold" grpId="0" nodeType="afterEffect">
                                  <p:stCondLst>
                                    <p:cond delay="0"/>
                                  </p:stCondLst>
                                  <p:iterate type="lt">
                                    <p:tmPct val="10000"/>
                                  </p:iterate>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tmplLst>
          <p:tmpl>
            <p:tnLst>
              <p:par>
                <p:cTn presetID="22" presetClass="entr" presetSubtype="8" fill="hold" nodeType="afterEffect">
                  <p:stCondLst>
                    <p:cond delay="0"/>
                  </p:stCondLst>
                  <p:iterate type="lt">
                    <p:tmPct val="10000"/>
                  </p:iterate>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Tree>
    <p:extLst>
      <p:ext uri="{BB962C8B-B14F-4D97-AF65-F5344CB8AC3E}">
        <p14:creationId xmlns:p14="http://schemas.microsoft.com/office/powerpoint/2010/main" val="28758328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15" name="正方形/長方形 14"/>
          <p:cNvSpPr/>
          <p:nvPr userDrawn="1"/>
        </p:nvSpPr>
        <p:spPr>
          <a:xfrm rot="21600000">
            <a:off x="496042" y="2153622"/>
            <a:ext cx="3805907" cy="328560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6" name="正方形/長方形 5"/>
          <p:cNvSpPr/>
          <p:nvPr userDrawn="1"/>
        </p:nvSpPr>
        <p:spPr>
          <a:xfrm rot="-180000">
            <a:off x="408679" y="2174146"/>
            <a:ext cx="3538781" cy="528059"/>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en-US"/>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1" name="テキスト プレースホルダー 5"/>
          <p:cNvSpPr>
            <a:spLocks noGrp="1"/>
          </p:cNvSpPr>
          <p:nvPr>
            <p:ph type="body" sz="quarter" idx="13" hasCustomPrompt="1"/>
          </p:nvPr>
        </p:nvSpPr>
        <p:spPr>
          <a:xfrm>
            <a:off x="701237" y="2927876"/>
            <a:ext cx="3426259" cy="2276967"/>
          </a:xfrm>
          <a:noFill/>
        </p:spPr>
        <p:txBody>
          <a:bodyPr anchor="t">
            <a:noAutofit/>
          </a:bodyPr>
          <a:lstStyle>
            <a:lvl1pPr>
              <a:lnSpc>
                <a:spcPct val="120000"/>
              </a:lnSpc>
              <a:spcBef>
                <a:spcPts val="336"/>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2" name="テキスト プレースホルダー 5"/>
          <p:cNvSpPr>
            <a:spLocks noGrp="1"/>
          </p:cNvSpPr>
          <p:nvPr>
            <p:ph type="body" sz="quarter" idx="14" hasCustomPrompt="1"/>
          </p:nvPr>
        </p:nvSpPr>
        <p:spPr>
          <a:xfrm rot="-180000">
            <a:off x="476192" y="2144144"/>
            <a:ext cx="3426259" cy="528059"/>
          </a:xfrm>
          <a:noFill/>
        </p:spPr>
        <p:txBody>
          <a:bodyPr anchor="b">
            <a:noAutofit/>
          </a:bodyPr>
          <a:lstStyle>
            <a:lvl1pPr>
              <a:lnSpc>
                <a:spcPct val="120000"/>
              </a:lnSpc>
              <a:spcBef>
                <a:spcPts val="336"/>
              </a:spcBef>
              <a:defRPr sz="1800" spc="168">
                <a:solidFill>
                  <a:schemeClr val="tx2"/>
                </a:solidFill>
                <a:effectLst/>
              </a:defRPr>
            </a:lvl1pPr>
          </a:lstStyle>
          <a:p>
            <a:pPr lvl="0"/>
            <a:r>
              <a:rPr kumimoji="1" lang="en-US" altLang="ja-JP" dirty="0"/>
              <a:t>TEXT HERE</a:t>
            </a:r>
            <a:endParaRPr kumimoji="1" lang="ja-JP" altLang="en-US" dirty="0"/>
          </a:p>
        </p:txBody>
      </p:sp>
      <p:sp>
        <p:nvSpPr>
          <p:cNvPr id="16" name="正方形/長方形 15"/>
          <p:cNvSpPr/>
          <p:nvPr userDrawn="1"/>
        </p:nvSpPr>
        <p:spPr>
          <a:xfrm rot="21600000">
            <a:off x="4864561" y="2153623"/>
            <a:ext cx="3805907" cy="328560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17" name="正方形/長方形 16"/>
          <p:cNvSpPr/>
          <p:nvPr userDrawn="1"/>
        </p:nvSpPr>
        <p:spPr>
          <a:xfrm rot="-180000">
            <a:off x="4777198" y="2174147"/>
            <a:ext cx="3538781" cy="528059"/>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en-US"/>
          </a:p>
        </p:txBody>
      </p:sp>
      <p:sp>
        <p:nvSpPr>
          <p:cNvPr id="18" name="テキスト プレースホルダー 5"/>
          <p:cNvSpPr>
            <a:spLocks noGrp="1"/>
          </p:cNvSpPr>
          <p:nvPr>
            <p:ph type="body" sz="quarter" idx="15" hasCustomPrompt="1"/>
          </p:nvPr>
        </p:nvSpPr>
        <p:spPr>
          <a:xfrm>
            <a:off x="5069756" y="2927877"/>
            <a:ext cx="3426259" cy="2276967"/>
          </a:xfrm>
          <a:noFill/>
        </p:spPr>
        <p:txBody>
          <a:bodyPr anchor="t">
            <a:noAutofit/>
          </a:bodyPr>
          <a:lstStyle>
            <a:lvl1pPr>
              <a:lnSpc>
                <a:spcPct val="120000"/>
              </a:lnSpc>
              <a:spcBef>
                <a:spcPts val="336"/>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9" name="テキスト プレースホルダー 5"/>
          <p:cNvSpPr>
            <a:spLocks noGrp="1"/>
          </p:cNvSpPr>
          <p:nvPr>
            <p:ph type="body" sz="quarter" idx="16" hasCustomPrompt="1"/>
          </p:nvPr>
        </p:nvSpPr>
        <p:spPr>
          <a:xfrm rot="-180000">
            <a:off x="4844711" y="2144144"/>
            <a:ext cx="3426259" cy="528059"/>
          </a:xfrm>
          <a:noFill/>
        </p:spPr>
        <p:txBody>
          <a:bodyPr anchor="b">
            <a:noAutofit/>
          </a:bodyPr>
          <a:lstStyle>
            <a:lvl1pPr>
              <a:lnSpc>
                <a:spcPct val="120000"/>
              </a:lnSpc>
              <a:spcBef>
                <a:spcPts val="336"/>
              </a:spcBef>
              <a:defRPr sz="1800" spc="168">
                <a:solidFill>
                  <a:schemeClr val="tx2"/>
                </a:solidFill>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257290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outVertical)">
                                      <p:cBhvr>
                                        <p:cTn id="24" dur="500"/>
                                        <p:tgtEl>
                                          <p:spTgt spid="16"/>
                                        </p:tgtEl>
                                      </p:cBhvr>
                                    </p:animEffect>
                                  </p:childTnLst>
                                </p:cTn>
                              </p:par>
                            </p:childTnLst>
                          </p:cTn>
                        </p:par>
                        <p:par>
                          <p:cTn id="25" fill="hold">
                            <p:stCondLst>
                              <p:cond delay="2000"/>
                            </p:stCondLst>
                            <p:childTnLst>
                              <p:par>
                                <p:cTn id="26" presetID="2" presetClass="entr" presetSubtype="8" decel="10000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0-#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left)">
                                      <p:cBhvr>
                                        <p:cTn id="3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p:tmplLst>
          <p:tmpl>
            <p:tnLst>
              <p:par>
                <p:cTn presetID="2" presetClass="entr" presetSubtype="8"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6" grpId="0" animBg="1"/>
      <p:bldP spid="17" grpId="0" animBg="1"/>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9" grpId="0">
        <p:tmplLst>
          <p:tmpl>
            <p:tnLst>
              <p:par>
                <p:cTn presetID="2" presetClass="entr" presetSubtype="8"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Tree>
    <p:extLst>
      <p:ext uri="{BB962C8B-B14F-4D97-AF65-F5344CB8AC3E}">
        <p14:creationId xmlns:p14="http://schemas.microsoft.com/office/powerpoint/2010/main" val="7489825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 Columns">
    <p:spTree>
      <p:nvGrpSpPr>
        <p:cNvPr id="1" name=""/>
        <p:cNvGrpSpPr/>
        <p:nvPr/>
      </p:nvGrpSpPr>
      <p:grpSpPr>
        <a:xfrm>
          <a:off x="0" y="0"/>
          <a:ext cx="0" cy="0"/>
          <a:chOff x="0" y="0"/>
          <a:chExt cx="0" cy="0"/>
        </a:xfrm>
      </p:grpSpPr>
      <p:sp>
        <p:nvSpPr>
          <p:cNvPr id="15" name="正方形/長方形 14"/>
          <p:cNvSpPr/>
          <p:nvPr userDrawn="1"/>
        </p:nvSpPr>
        <p:spPr>
          <a:xfrm>
            <a:off x="0" y="2078850"/>
            <a:ext cx="9144000" cy="315035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1" name="テキスト プレースホルダー 5"/>
          <p:cNvSpPr>
            <a:spLocks noGrp="1"/>
          </p:cNvSpPr>
          <p:nvPr>
            <p:ph type="body" sz="quarter" idx="13" hasCustomPrompt="1"/>
          </p:nvPr>
        </p:nvSpPr>
        <p:spPr>
          <a:xfrm>
            <a:off x="791255" y="2937211"/>
            <a:ext cx="7525489" cy="2051965"/>
          </a:xfrm>
          <a:noFill/>
        </p:spPr>
        <p:txBody>
          <a:bodyPr anchor="t">
            <a:noAutofit/>
          </a:bodyPr>
          <a:lstStyle>
            <a:lvl1pPr>
              <a:lnSpc>
                <a:spcPct val="120000"/>
              </a:lnSpc>
              <a:spcBef>
                <a:spcPts val="336"/>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2" name="テキスト プレースホルダー 5"/>
          <p:cNvSpPr>
            <a:spLocks noGrp="1"/>
          </p:cNvSpPr>
          <p:nvPr>
            <p:ph type="body" sz="quarter" idx="14" hasCustomPrompt="1"/>
          </p:nvPr>
        </p:nvSpPr>
        <p:spPr>
          <a:xfrm>
            <a:off x="791255" y="2313142"/>
            <a:ext cx="7525489" cy="528059"/>
          </a:xfrm>
          <a:noFill/>
        </p:spPr>
        <p:txBody>
          <a:bodyPr anchor="b">
            <a:noAutofit/>
          </a:bodyPr>
          <a:lstStyle>
            <a:lvl1pPr>
              <a:lnSpc>
                <a:spcPct val="120000"/>
              </a:lnSpc>
              <a:spcBef>
                <a:spcPts val="336"/>
              </a:spcBef>
              <a:defRPr sz="1800" spc="168">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403468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imple List 2">
    <p:spTree>
      <p:nvGrpSpPr>
        <p:cNvPr id="1" name=""/>
        <p:cNvGrpSpPr/>
        <p:nvPr/>
      </p:nvGrpSpPr>
      <p:grpSpPr>
        <a:xfrm>
          <a:off x="0" y="0"/>
          <a:ext cx="0" cy="0"/>
          <a:chOff x="0" y="0"/>
          <a:chExt cx="0" cy="0"/>
        </a:xfrm>
      </p:grpSpPr>
      <p:sp>
        <p:nvSpPr>
          <p:cNvPr id="15" name="正方形/長方形 14"/>
          <p:cNvSpPr/>
          <p:nvPr userDrawn="1"/>
        </p:nvSpPr>
        <p:spPr>
          <a:xfrm rot="21600000">
            <a:off x="496042" y="2153622"/>
            <a:ext cx="3805907" cy="328560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6" name="正方形/長方形 5"/>
          <p:cNvSpPr/>
          <p:nvPr userDrawn="1"/>
        </p:nvSpPr>
        <p:spPr>
          <a:xfrm rot="-180000">
            <a:off x="408679" y="2174146"/>
            <a:ext cx="3538781" cy="528059"/>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en-US"/>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2" name="テキスト プレースホルダー 5"/>
          <p:cNvSpPr>
            <a:spLocks noGrp="1"/>
          </p:cNvSpPr>
          <p:nvPr>
            <p:ph type="body" sz="quarter" idx="14" hasCustomPrompt="1"/>
          </p:nvPr>
        </p:nvSpPr>
        <p:spPr>
          <a:xfrm rot="-180000">
            <a:off x="476192" y="2144144"/>
            <a:ext cx="3426259" cy="528059"/>
          </a:xfrm>
          <a:noFill/>
        </p:spPr>
        <p:txBody>
          <a:bodyPr anchor="b">
            <a:noAutofit/>
          </a:bodyPr>
          <a:lstStyle>
            <a:lvl1pPr>
              <a:lnSpc>
                <a:spcPct val="120000"/>
              </a:lnSpc>
              <a:spcBef>
                <a:spcPts val="336"/>
              </a:spcBef>
              <a:defRPr sz="1800" spc="168">
                <a:solidFill>
                  <a:schemeClr val="tx2"/>
                </a:solidFill>
                <a:effectLst/>
              </a:defRPr>
            </a:lvl1pPr>
          </a:lstStyle>
          <a:p>
            <a:pPr lvl="0"/>
            <a:r>
              <a:rPr kumimoji="1" lang="en-US" altLang="ja-JP" dirty="0"/>
              <a:t>TEXT HERE</a:t>
            </a:r>
            <a:endParaRPr kumimoji="1" lang="ja-JP" altLang="en-US" dirty="0"/>
          </a:p>
        </p:txBody>
      </p:sp>
      <p:sp>
        <p:nvSpPr>
          <p:cNvPr id="16" name="正方形/長方形 15"/>
          <p:cNvSpPr/>
          <p:nvPr userDrawn="1"/>
        </p:nvSpPr>
        <p:spPr>
          <a:xfrm rot="21600000">
            <a:off x="4864561" y="2153623"/>
            <a:ext cx="3805907" cy="328560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17" name="正方形/長方形 16"/>
          <p:cNvSpPr/>
          <p:nvPr userDrawn="1"/>
        </p:nvSpPr>
        <p:spPr>
          <a:xfrm rot="-180000">
            <a:off x="4777198" y="2174147"/>
            <a:ext cx="3538781" cy="528059"/>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en-US"/>
          </a:p>
        </p:txBody>
      </p:sp>
      <p:sp>
        <p:nvSpPr>
          <p:cNvPr id="19" name="テキスト プレースホルダー 5"/>
          <p:cNvSpPr>
            <a:spLocks noGrp="1"/>
          </p:cNvSpPr>
          <p:nvPr>
            <p:ph type="body" sz="quarter" idx="16" hasCustomPrompt="1"/>
          </p:nvPr>
        </p:nvSpPr>
        <p:spPr>
          <a:xfrm rot="-180000">
            <a:off x="4844711" y="2144144"/>
            <a:ext cx="3426259" cy="528059"/>
          </a:xfrm>
          <a:noFill/>
        </p:spPr>
        <p:txBody>
          <a:bodyPr anchor="b">
            <a:noAutofit/>
          </a:bodyPr>
          <a:lstStyle>
            <a:lvl1pPr>
              <a:lnSpc>
                <a:spcPct val="120000"/>
              </a:lnSpc>
              <a:spcBef>
                <a:spcPts val="336"/>
              </a:spcBef>
              <a:defRPr sz="1800" spc="168">
                <a:solidFill>
                  <a:schemeClr val="tx2"/>
                </a:solidFill>
                <a:effectLst/>
              </a:defRPr>
            </a:lvl1pPr>
          </a:lstStyle>
          <a:p>
            <a:pPr lvl="0"/>
            <a:r>
              <a:rPr kumimoji="1" lang="en-US" altLang="ja-JP" dirty="0"/>
              <a:t>TEXT HERE</a:t>
            </a:r>
            <a:endParaRPr kumimoji="1" lang="ja-JP" altLang="en-US" dirty="0"/>
          </a:p>
        </p:txBody>
      </p:sp>
      <p:sp>
        <p:nvSpPr>
          <p:cNvPr id="13" name="テキスト プレースホルダー 5"/>
          <p:cNvSpPr>
            <a:spLocks noGrp="1"/>
          </p:cNvSpPr>
          <p:nvPr>
            <p:ph type="body" sz="quarter" idx="17" hasCustomPrompt="1"/>
          </p:nvPr>
        </p:nvSpPr>
        <p:spPr>
          <a:xfrm>
            <a:off x="701237" y="2916573"/>
            <a:ext cx="3426259" cy="2288268"/>
          </a:xfrm>
          <a:noFill/>
        </p:spPr>
        <p:txBody>
          <a:bodyPr anchor="t">
            <a:noAutofit/>
          </a:bodyPr>
          <a:lstStyle>
            <a:lvl1pPr marL="201561" indent="-201561" algn="l">
              <a:lnSpc>
                <a:spcPct val="110000"/>
              </a:lnSpc>
              <a:spcBef>
                <a:spcPts val="336"/>
              </a:spcBef>
              <a:buClr>
                <a:schemeClr val="tx1">
                  <a:lumMod val="50000"/>
                </a:schemeClr>
              </a:buClr>
              <a:buFont typeface="Wingdings" panose="05000000000000000000" pitchFamily="2" charset="2"/>
              <a:buChar char="u"/>
              <a:defRPr sz="1300" spc="0">
                <a:solidFill>
                  <a:schemeClr val="bg2"/>
                </a:solidFill>
                <a:effectLst>
                  <a:outerShdw blurRad="50800" dist="38100" dir="2700000" algn="tl" rotWithShape="0">
                    <a:schemeClr val="tx1">
                      <a:alpha val="40000"/>
                    </a:schemeClr>
                  </a:outerShdw>
                </a:effectLst>
              </a:defRPr>
            </a:lvl1pPr>
            <a:lvl2pPr marL="403122" indent="-201561">
              <a:spcBef>
                <a:spcPts val="0"/>
              </a:spcBef>
              <a:buClr>
                <a:schemeClr val="bg2">
                  <a:lumMod val="60000"/>
                  <a:lumOff val="40000"/>
                </a:schemeClr>
              </a:buClr>
              <a:buFont typeface="Wingdings" panose="05000000000000000000" pitchFamily="2" charset="2"/>
              <a:buChar char="§"/>
              <a:defRPr baseline="0">
                <a:solidFill>
                  <a:srgbClr val="515151"/>
                </a:solidFill>
                <a:effectLst>
                  <a:outerShdw blurRad="50800" dist="38100" dir="2700000" algn="tl" rotWithShape="0">
                    <a:schemeClr val="tx1">
                      <a:alpha val="40000"/>
                    </a:schemeClr>
                  </a:outerShdw>
                </a:effectLst>
              </a:defRPr>
            </a:lvl2pPr>
          </a:lstStyle>
          <a:p>
            <a:pPr lvl="0"/>
            <a:r>
              <a:rPr kumimoji="1" lang="en-US" altLang="ja-JP" dirty="0"/>
              <a:t>TEXT HERE</a:t>
            </a:r>
          </a:p>
          <a:p>
            <a:pPr lvl="1"/>
            <a:r>
              <a:rPr kumimoji="1" lang="en-US" altLang="ja-JP" dirty="0"/>
              <a:t>Level 2</a:t>
            </a:r>
            <a:endParaRPr kumimoji="1" lang="ja-JP" altLang="en-US" dirty="0"/>
          </a:p>
        </p:txBody>
      </p:sp>
      <p:sp>
        <p:nvSpPr>
          <p:cNvPr id="14" name="テキスト プレースホルダー 5"/>
          <p:cNvSpPr>
            <a:spLocks noGrp="1"/>
          </p:cNvSpPr>
          <p:nvPr>
            <p:ph type="body" sz="quarter" idx="18" hasCustomPrompt="1"/>
          </p:nvPr>
        </p:nvSpPr>
        <p:spPr>
          <a:xfrm>
            <a:off x="5054384" y="2916573"/>
            <a:ext cx="3426259" cy="2288268"/>
          </a:xfrm>
          <a:noFill/>
        </p:spPr>
        <p:txBody>
          <a:bodyPr anchor="t">
            <a:noAutofit/>
          </a:bodyPr>
          <a:lstStyle>
            <a:lvl1pPr marL="201561" indent="-201561" algn="l">
              <a:lnSpc>
                <a:spcPct val="110000"/>
              </a:lnSpc>
              <a:spcBef>
                <a:spcPts val="336"/>
              </a:spcBef>
              <a:buClr>
                <a:schemeClr val="tx1">
                  <a:lumMod val="50000"/>
                </a:schemeClr>
              </a:buClr>
              <a:buFont typeface="Wingdings" panose="05000000000000000000" pitchFamily="2" charset="2"/>
              <a:buChar char="u"/>
              <a:defRPr sz="1300" spc="0">
                <a:solidFill>
                  <a:schemeClr val="bg2"/>
                </a:solidFill>
                <a:effectLst>
                  <a:outerShdw blurRad="50800" dist="38100" dir="2700000" algn="tl" rotWithShape="0">
                    <a:schemeClr val="tx1">
                      <a:alpha val="40000"/>
                    </a:schemeClr>
                  </a:outerShdw>
                </a:effectLst>
              </a:defRPr>
            </a:lvl1pPr>
            <a:lvl2pPr marL="403122" indent="-201561">
              <a:spcBef>
                <a:spcPts val="0"/>
              </a:spcBef>
              <a:buClr>
                <a:schemeClr val="bg2">
                  <a:lumMod val="60000"/>
                  <a:lumOff val="40000"/>
                </a:schemeClr>
              </a:buClr>
              <a:buFont typeface="Wingdings" panose="05000000000000000000" pitchFamily="2" charset="2"/>
              <a:buChar char="§"/>
              <a:defRPr baseline="0">
                <a:solidFill>
                  <a:srgbClr val="515151"/>
                </a:solidFill>
                <a:effectLst>
                  <a:outerShdw blurRad="50800" dist="38100" dir="2700000" algn="tl" rotWithShape="0">
                    <a:schemeClr val="tx1">
                      <a:alpha val="40000"/>
                    </a:schemeClr>
                  </a:outerShdw>
                </a:effectLst>
              </a:defRPr>
            </a:lvl2pPr>
          </a:lstStyle>
          <a:p>
            <a:pPr lvl="0"/>
            <a:r>
              <a:rPr kumimoji="1" lang="en-US" altLang="ja-JP" dirty="0"/>
              <a:t>TEXT HERE</a:t>
            </a:r>
          </a:p>
          <a:p>
            <a:pPr lvl="1"/>
            <a:r>
              <a:rPr kumimoji="1" lang="en-US" altLang="ja-JP" dirty="0"/>
              <a:t>Level 2</a:t>
            </a:r>
            <a:endParaRPr kumimoji="1" lang="ja-JP" altLang="en-US" dirty="0"/>
          </a:p>
        </p:txBody>
      </p:sp>
    </p:spTree>
    <p:extLst>
      <p:ext uri="{BB962C8B-B14F-4D97-AF65-F5344CB8AC3E}">
        <p14:creationId xmlns:p14="http://schemas.microsoft.com/office/powerpoint/2010/main" val="208757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outVertical)">
                                      <p:cBhvr>
                                        <p:cTn id="20" dur="500"/>
                                        <p:tgtEl>
                                          <p:spTgt spid="16"/>
                                        </p:tgtEl>
                                      </p:cBhvr>
                                    </p:animEffect>
                                  </p:childTnLst>
                                </p:cTn>
                              </p:par>
                            </p:childTnLst>
                          </p:cTn>
                        </p:par>
                        <p:par>
                          <p:cTn id="21" fill="hold">
                            <p:stCondLst>
                              <p:cond delay="1500"/>
                            </p:stCondLst>
                            <p:childTnLst>
                              <p:par>
                                <p:cTn id="22" presetID="2" presetClass="entr" presetSubtype="8" decel="10000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0-#ppt_w/2"/>
                                          </p:val>
                                        </p:tav>
                                        <p:tav tm="100000">
                                          <p:val>
                                            <p:strVal val="#ppt_x"/>
                                          </p:val>
                                        </p:tav>
                                      </p:tavLst>
                                    </p:anim>
                                    <p:anim calcmode="lin" valueType="num">
                                      <p:cBhvr additive="base">
                                        <p:cTn id="25" dur="500" fill="hold"/>
                                        <p:tgtEl>
                                          <p:spTgt spid="19"/>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additive="base">
                                        <p:cTn id="3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
                                            <p:txEl>
                                              <p:pRg st="0" end="0"/>
                                            </p:txEl>
                                          </p:spTgt>
                                        </p:tgtEl>
                                        <p:attrNameLst>
                                          <p:attrName>ppt_y</p:attrName>
                                        </p:attrNameLst>
                                      </p:cBhvr>
                                      <p:tavLst>
                                        <p:tav tm="0">
                                          <p:val>
                                            <p:strVal val="0-#ppt_h/2"/>
                                          </p:val>
                                        </p:tav>
                                        <p:tav tm="100000">
                                          <p:val>
                                            <p:strVal val="#ppt_y"/>
                                          </p:val>
                                        </p:tav>
                                      </p:tavLst>
                                    </p:anim>
                                  </p:childTnLst>
                                </p:cTn>
                              </p:par>
                              <p:par>
                                <p:cTn id="34" presetID="2" presetClass="entr" presetSubtype="1" decel="100000" fill="hold" grpId="0" nodeType="withEffect">
                                  <p:stCondLst>
                                    <p:cond delay="0"/>
                                  </p:stCondLst>
                                  <p:childTnLst>
                                    <p:set>
                                      <p:cBhvr>
                                        <p:cTn id="35" dur="1" fill="hold">
                                          <p:stCondLst>
                                            <p:cond delay="0"/>
                                          </p:stCondLst>
                                        </p:cTn>
                                        <p:tgtEl>
                                          <p:spTgt spid="13">
                                            <p:txEl>
                                              <p:pRg st="1" end="1"/>
                                            </p:txEl>
                                          </p:spTgt>
                                        </p:tgtEl>
                                        <p:attrNameLst>
                                          <p:attrName>style.visibility</p:attrName>
                                        </p:attrNameLst>
                                      </p:cBhvr>
                                      <p:to>
                                        <p:strVal val="visible"/>
                                      </p:to>
                                    </p:set>
                                    <p:anim calcmode="lin" valueType="num">
                                      <p:cBhvr additive="base">
                                        <p:cTn id="36"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3">
                                            <p:txEl>
                                              <p:pRg st="1" end="1"/>
                                            </p:txEl>
                                          </p:spTgt>
                                        </p:tgtEl>
                                        <p:attrNameLst>
                                          <p:attrName>ppt_y</p:attrName>
                                        </p:attrNameLst>
                                      </p:cBhvr>
                                      <p:tavLst>
                                        <p:tav tm="0">
                                          <p:val>
                                            <p:strVal val="0-#ppt_h/2"/>
                                          </p:val>
                                        </p:tav>
                                        <p:tav tm="100000">
                                          <p:val>
                                            <p:strVal val="#ppt_y"/>
                                          </p:val>
                                        </p:tav>
                                      </p:tavLst>
                                    </p:anim>
                                  </p:childTnLst>
                                </p:cTn>
                              </p:par>
                              <p:par>
                                <p:cTn id="38" presetID="2" presetClass="entr" presetSubtype="1" decel="100000" fill="hold" grpId="0" nodeType="withEffect">
                                  <p:stCondLst>
                                    <p:cond delay="0"/>
                                  </p:stCondLst>
                                  <p:childTnLst>
                                    <p:set>
                                      <p:cBhvr>
                                        <p:cTn id="39" dur="1" fill="hold">
                                          <p:stCondLst>
                                            <p:cond delay="0"/>
                                          </p:stCondLst>
                                        </p:cTn>
                                        <p:tgtEl>
                                          <p:spTgt spid="14">
                                            <p:txEl>
                                              <p:pRg st="0" end="0"/>
                                            </p:txEl>
                                          </p:spTgt>
                                        </p:tgtEl>
                                        <p:attrNameLst>
                                          <p:attrName>style.visibility</p:attrName>
                                        </p:attrNameLst>
                                      </p:cBhvr>
                                      <p:to>
                                        <p:strVal val="visible"/>
                                      </p:to>
                                    </p:set>
                                    <p:anim calcmode="lin" valueType="num">
                                      <p:cBhvr additive="base">
                                        <p:cTn id="40"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42" presetID="2" presetClass="entr" presetSubtype="1" decel="100000" fill="hold" grpId="0" nodeType="with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anim calcmode="lin" valueType="num">
                                      <p:cBhvr additive="base">
                                        <p:cTn id="44"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12" grpId="0">
        <p:tmplLst>
          <p:tmpl>
            <p:tnLst>
              <p:par>
                <p:cTn presetID="2" presetClass="entr" presetSubtype="8"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6" grpId="0" animBg="1"/>
      <p:bldP spid="17" grpId="0" animBg="1"/>
      <p:bldP spid="19" grpId="0">
        <p:tmplLst>
          <p:tmpl>
            <p:tnLst>
              <p:par>
                <p:cTn presetID="2" presetClass="entr" presetSubtype="8"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1"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0-#ppt_h/2"/>
                          </p:val>
                        </p:tav>
                        <p:tav tm="100000">
                          <p:val>
                            <p:strVal val="#ppt_y"/>
                          </p:val>
                        </p:tav>
                      </p:tavLst>
                    </p:anim>
                  </p:childTnLst>
                </p:cTn>
              </p:par>
            </p:tnLst>
          </p:tmpl>
          <p:tmpl lvl="2">
            <p:tnLst>
              <p:par>
                <p:cTn presetID="2" presetClass="entr" presetSubtype="1"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0-#ppt_h/2"/>
                          </p:val>
                        </p:tav>
                        <p:tav tm="100000">
                          <p:val>
                            <p:strVal val="#ppt_y"/>
                          </p:val>
                        </p:tav>
                      </p:tavLst>
                    </p:anim>
                  </p:childTnLst>
                </p:cTn>
              </p:par>
            </p:tnLst>
          </p:tmpl>
        </p:tmplLst>
      </p:bldP>
      <p:bldP spid="14" grpId="0" build="p">
        <p:tmplLst>
          <p:tmpl lvl="1">
            <p:tnLst>
              <p:par>
                <p:cTn presetID="2" presetClass="entr" presetSubtype="1"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 lvl="2">
            <p:tnLst>
              <p:par>
                <p:cTn presetID="2" presetClass="entr" presetSubtype="1"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5" name="正方形/長方形 14"/>
          <p:cNvSpPr/>
          <p:nvPr userDrawn="1"/>
        </p:nvSpPr>
        <p:spPr>
          <a:xfrm rot="21600000">
            <a:off x="353127" y="2138016"/>
            <a:ext cx="2702859" cy="357123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6" name="正方形/長方形 5"/>
          <p:cNvSpPr/>
          <p:nvPr userDrawn="1"/>
        </p:nvSpPr>
        <p:spPr>
          <a:xfrm rot="-180000">
            <a:off x="265761" y="2166007"/>
            <a:ext cx="2613172" cy="528059"/>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en-US"/>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1" name="テキスト プレースホルダー 5"/>
          <p:cNvSpPr>
            <a:spLocks noGrp="1"/>
          </p:cNvSpPr>
          <p:nvPr>
            <p:ph type="body" sz="quarter" idx="13" hasCustomPrompt="1"/>
          </p:nvPr>
        </p:nvSpPr>
        <p:spPr>
          <a:xfrm>
            <a:off x="425948" y="2928089"/>
            <a:ext cx="2520498" cy="2631148"/>
          </a:xfrm>
          <a:noFill/>
        </p:spPr>
        <p:txBody>
          <a:bodyPr anchor="t">
            <a:noAutofit/>
          </a:bodyPr>
          <a:lstStyle>
            <a:lvl1pPr>
              <a:lnSpc>
                <a:spcPct val="120000"/>
              </a:lnSpc>
              <a:spcBef>
                <a:spcPts val="336"/>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2" name="テキスト プレースホルダー 5"/>
          <p:cNvSpPr>
            <a:spLocks noGrp="1"/>
          </p:cNvSpPr>
          <p:nvPr>
            <p:ph type="body" sz="quarter" idx="14" hasCustomPrompt="1"/>
          </p:nvPr>
        </p:nvSpPr>
        <p:spPr>
          <a:xfrm rot="-180000">
            <a:off x="333274" y="2136004"/>
            <a:ext cx="2500650" cy="528059"/>
          </a:xfrm>
          <a:noFill/>
        </p:spPr>
        <p:txBody>
          <a:bodyPr anchor="b">
            <a:noAutofit/>
          </a:bodyPr>
          <a:lstStyle>
            <a:lvl1pPr>
              <a:lnSpc>
                <a:spcPct val="120000"/>
              </a:lnSpc>
              <a:spcBef>
                <a:spcPts val="336"/>
              </a:spcBef>
              <a:defRPr sz="1800" spc="168">
                <a:solidFill>
                  <a:schemeClr val="tx2"/>
                </a:solidFill>
                <a:effectLst/>
              </a:defRPr>
            </a:lvl1pPr>
          </a:lstStyle>
          <a:p>
            <a:pPr lvl="0"/>
            <a:r>
              <a:rPr kumimoji="1" lang="en-US" altLang="ja-JP" dirty="0"/>
              <a:t>TEXT HERE</a:t>
            </a:r>
            <a:endParaRPr kumimoji="1" lang="ja-JP" altLang="en-US" dirty="0"/>
          </a:p>
        </p:txBody>
      </p:sp>
      <p:sp>
        <p:nvSpPr>
          <p:cNvPr id="26" name="正方形/長方形 25"/>
          <p:cNvSpPr/>
          <p:nvPr userDrawn="1"/>
        </p:nvSpPr>
        <p:spPr>
          <a:xfrm rot="21600000">
            <a:off x="3221736" y="2138858"/>
            <a:ext cx="2702859" cy="357123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27" name="正方形/長方形 26"/>
          <p:cNvSpPr/>
          <p:nvPr userDrawn="1"/>
        </p:nvSpPr>
        <p:spPr>
          <a:xfrm rot="-180000">
            <a:off x="3134370" y="2166849"/>
            <a:ext cx="2613172" cy="528059"/>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en-US"/>
          </a:p>
        </p:txBody>
      </p:sp>
      <p:sp>
        <p:nvSpPr>
          <p:cNvPr id="28" name="テキスト プレースホルダー 5"/>
          <p:cNvSpPr>
            <a:spLocks noGrp="1"/>
          </p:cNvSpPr>
          <p:nvPr>
            <p:ph type="body" sz="quarter" idx="15" hasCustomPrompt="1"/>
          </p:nvPr>
        </p:nvSpPr>
        <p:spPr>
          <a:xfrm>
            <a:off x="3294557" y="2928931"/>
            <a:ext cx="2520498" cy="2631148"/>
          </a:xfrm>
          <a:noFill/>
        </p:spPr>
        <p:txBody>
          <a:bodyPr anchor="t">
            <a:noAutofit/>
          </a:bodyPr>
          <a:lstStyle>
            <a:lvl1pPr>
              <a:lnSpc>
                <a:spcPct val="120000"/>
              </a:lnSpc>
              <a:spcBef>
                <a:spcPts val="336"/>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9" name="テキスト プレースホルダー 5"/>
          <p:cNvSpPr>
            <a:spLocks noGrp="1"/>
          </p:cNvSpPr>
          <p:nvPr>
            <p:ph type="body" sz="quarter" idx="16" hasCustomPrompt="1"/>
          </p:nvPr>
        </p:nvSpPr>
        <p:spPr>
          <a:xfrm rot="-180000">
            <a:off x="3201883" y="2136846"/>
            <a:ext cx="2500650" cy="528059"/>
          </a:xfrm>
          <a:noFill/>
        </p:spPr>
        <p:txBody>
          <a:bodyPr anchor="b">
            <a:noAutofit/>
          </a:bodyPr>
          <a:lstStyle>
            <a:lvl1pPr>
              <a:lnSpc>
                <a:spcPct val="120000"/>
              </a:lnSpc>
              <a:spcBef>
                <a:spcPts val="336"/>
              </a:spcBef>
              <a:defRPr sz="1800" spc="168">
                <a:solidFill>
                  <a:schemeClr val="tx2"/>
                </a:solidFill>
                <a:effectLst/>
              </a:defRPr>
            </a:lvl1pPr>
          </a:lstStyle>
          <a:p>
            <a:pPr lvl="0"/>
            <a:r>
              <a:rPr kumimoji="1" lang="en-US" altLang="ja-JP" dirty="0"/>
              <a:t>TEXT HERE</a:t>
            </a:r>
            <a:endParaRPr kumimoji="1" lang="ja-JP" altLang="en-US" dirty="0"/>
          </a:p>
        </p:txBody>
      </p:sp>
      <p:sp>
        <p:nvSpPr>
          <p:cNvPr id="30" name="正方形/長方形 29"/>
          <p:cNvSpPr/>
          <p:nvPr userDrawn="1"/>
        </p:nvSpPr>
        <p:spPr>
          <a:xfrm rot="21600000">
            <a:off x="6090344" y="2138858"/>
            <a:ext cx="2702859" cy="357123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31" name="正方形/長方形 30"/>
          <p:cNvSpPr/>
          <p:nvPr userDrawn="1"/>
        </p:nvSpPr>
        <p:spPr>
          <a:xfrm rot="-180000">
            <a:off x="6002978" y="2166849"/>
            <a:ext cx="2613172" cy="528059"/>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en-US"/>
          </a:p>
        </p:txBody>
      </p:sp>
      <p:sp>
        <p:nvSpPr>
          <p:cNvPr id="32" name="テキスト プレースホルダー 5"/>
          <p:cNvSpPr>
            <a:spLocks noGrp="1"/>
          </p:cNvSpPr>
          <p:nvPr>
            <p:ph type="body" sz="quarter" idx="17" hasCustomPrompt="1"/>
          </p:nvPr>
        </p:nvSpPr>
        <p:spPr>
          <a:xfrm>
            <a:off x="6163165" y="2928931"/>
            <a:ext cx="2520498" cy="2631148"/>
          </a:xfrm>
          <a:noFill/>
        </p:spPr>
        <p:txBody>
          <a:bodyPr anchor="t">
            <a:noAutofit/>
          </a:bodyPr>
          <a:lstStyle>
            <a:lvl1pPr>
              <a:lnSpc>
                <a:spcPct val="120000"/>
              </a:lnSpc>
              <a:spcBef>
                <a:spcPts val="336"/>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3" name="テキスト プレースホルダー 5"/>
          <p:cNvSpPr>
            <a:spLocks noGrp="1"/>
          </p:cNvSpPr>
          <p:nvPr>
            <p:ph type="body" sz="quarter" idx="18" hasCustomPrompt="1"/>
          </p:nvPr>
        </p:nvSpPr>
        <p:spPr>
          <a:xfrm rot="-180000">
            <a:off x="6070491" y="2136846"/>
            <a:ext cx="2500650" cy="528059"/>
          </a:xfrm>
          <a:noFill/>
        </p:spPr>
        <p:txBody>
          <a:bodyPr anchor="b">
            <a:noAutofit/>
          </a:bodyPr>
          <a:lstStyle>
            <a:lvl1pPr>
              <a:lnSpc>
                <a:spcPct val="120000"/>
              </a:lnSpc>
              <a:spcBef>
                <a:spcPts val="336"/>
              </a:spcBef>
              <a:defRPr sz="1800" spc="168">
                <a:solidFill>
                  <a:schemeClr val="tx2"/>
                </a:solidFill>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43606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outVertical)">
                                      <p:cBhvr>
                                        <p:cTn id="24" dur="500"/>
                                        <p:tgtEl>
                                          <p:spTgt spid="26"/>
                                        </p:tgtEl>
                                      </p:cBhvr>
                                    </p:animEffect>
                                  </p:childTnLst>
                                </p:cTn>
                              </p:par>
                            </p:childTnLst>
                          </p:cTn>
                        </p:par>
                        <p:par>
                          <p:cTn id="25" fill="hold">
                            <p:stCondLst>
                              <p:cond delay="2000"/>
                            </p:stCondLst>
                            <p:childTnLst>
                              <p:par>
                                <p:cTn id="26" presetID="2" presetClass="entr" presetSubtype="8" decel="10000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0-#ppt_w/2"/>
                                          </p:val>
                                        </p:tav>
                                        <p:tav tm="100000">
                                          <p:val>
                                            <p:strVal val="#ppt_x"/>
                                          </p:val>
                                        </p:tav>
                                      </p:tavLst>
                                    </p:anim>
                                    <p:anim calcmode="lin" valueType="num">
                                      <p:cBhvr additive="base">
                                        <p:cTn id="29" dur="500" fill="hold"/>
                                        <p:tgtEl>
                                          <p:spTgt spid="29"/>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0-#ppt_w/2"/>
                                          </p:val>
                                        </p:tav>
                                        <p:tav tm="100000">
                                          <p:val>
                                            <p:strVal val="#ppt_x"/>
                                          </p:val>
                                        </p:tav>
                                      </p:tavLst>
                                    </p:anim>
                                    <p:anim calcmode="lin" valueType="num">
                                      <p:cBhvr additive="base">
                                        <p:cTn id="33" dur="500" fill="hold"/>
                                        <p:tgtEl>
                                          <p:spTgt spid="27"/>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28">
                                            <p:txEl>
                                              <p:pRg st="0" end="0"/>
                                            </p:txEl>
                                          </p:spTgt>
                                        </p:tgtEl>
                                        <p:attrNameLst>
                                          <p:attrName>style.visibility</p:attrName>
                                        </p:attrNameLst>
                                      </p:cBhvr>
                                      <p:to>
                                        <p:strVal val="visible"/>
                                      </p:to>
                                    </p:set>
                                    <p:animEffect transition="in" filter="wipe(left)">
                                      <p:cBhvr>
                                        <p:cTn id="37" dur="500"/>
                                        <p:tgtEl>
                                          <p:spTgt spid="28">
                                            <p:txEl>
                                              <p:pRg st="0" end="0"/>
                                            </p:txEl>
                                          </p:spTgt>
                                        </p:tgtEl>
                                      </p:cBhvr>
                                    </p:animEffect>
                                  </p:childTnLst>
                                </p:cTn>
                              </p:par>
                            </p:childTnLst>
                          </p:cTn>
                        </p:par>
                        <p:par>
                          <p:cTn id="38" fill="hold">
                            <p:stCondLst>
                              <p:cond delay="3000"/>
                            </p:stCondLst>
                            <p:childTnLst>
                              <p:par>
                                <p:cTn id="39" presetID="16" presetClass="entr" presetSubtype="37"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outVertical)">
                                      <p:cBhvr>
                                        <p:cTn id="41" dur="500"/>
                                        <p:tgtEl>
                                          <p:spTgt spid="30"/>
                                        </p:tgtEl>
                                      </p:cBhvr>
                                    </p:animEffect>
                                  </p:childTnLst>
                                </p:cTn>
                              </p:par>
                            </p:childTnLst>
                          </p:cTn>
                        </p:par>
                        <p:par>
                          <p:cTn id="42" fill="hold">
                            <p:stCondLst>
                              <p:cond delay="3500"/>
                            </p:stCondLst>
                            <p:childTnLst>
                              <p:par>
                                <p:cTn id="43" presetID="2" presetClass="entr" presetSubtype="8" decel="100000"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0-#ppt_w/2"/>
                                          </p:val>
                                        </p:tav>
                                        <p:tav tm="100000">
                                          <p:val>
                                            <p:strVal val="#ppt_x"/>
                                          </p:val>
                                        </p:tav>
                                      </p:tavLst>
                                    </p:anim>
                                    <p:anim calcmode="lin" valueType="num">
                                      <p:cBhvr additive="base">
                                        <p:cTn id="46" dur="500" fill="hold"/>
                                        <p:tgtEl>
                                          <p:spTgt spid="33"/>
                                        </p:tgtEl>
                                        <p:attrNameLst>
                                          <p:attrName>ppt_y</p:attrName>
                                        </p:attrNameLst>
                                      </p:cBhvr>
                                      <p:tavLst>
                                        <p:tav tm="0">
                                          <p:val>
                                            <p:strVal val="#ppt_y"/>
                                          </p:val>
                                        </p:tav>
                                        <p:tav tm="100000">
                                          <p:val>
                                            <p:strVal val="#ppt_y"/>
                                          </p:val>
                                        </p:tav>
                                      </p:tavLst>
                                    </p:anim>
                                  </p:childTnLst>
                                </p:cTn>
                              </p:par>
                              <p:par>
                                <p:cTn id="47" presetID="2" presetClass="entr" presetSubtype="8" decel="10000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0-#ppt_w/2"/>
                                          </p:val>
                                        </p:tav>
                                        <p:tav tm="100000">
                                          <p:val>
                                            <p:strVal val="#ppt_x"/>
                                          </p:val>
                                        </p:tav>
                                      </p:tavLst>
                                    </p:anim>
                                    <p:anim calcmode="lin" valueType="num">
                                      <p:cBhvr additive="base">
                                        <p:cTn id="50" dur="500" fill="hold"/>
                                        <p:tgtEl>
                                          <p:spTgt spid="31"/>
                                        </p:tgtEl>
                                        <p:attrNameLst>
                                          <p:attrName>ppt_y</p:attrName>
                                        </p:attrNameLst>
                                      </p:cBhvr>
                                      <p:tavLst>
                                        <p:tav tm="0">
                                          <p:val>
                                            <p:strVal val="#ppt_y"/>
                                          </p:val>
                                        </p:tav>
                                        <p:tav tm="100000">
                                          <p:val>
                                            <p:strVal val="#ppt_y"/>
                                          </p:val>
                                        </p:tav>
                                      </p:tavLst>
                                    </p:anim>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32">
                                            <p:txEl>
                                              <p:pRg st="0" end="0"/>
                                            </p:txEl>
                                          </p:spTgt>
                                        </p:tgtEl>
                                        <p:attrNameLst>
                                          <p:attrName>style.visibility</p:attrName>
                                        </p:attrNameLst>
                                      </p:cBhvr>
                                      <p:to>
                                        <p:strVal val="visible"/>
                                      </p:to>
                                    </p:set>
                                    <p:animEffect transition="in" filter="wipe(left)">
                                      <p:cBhvr>
                                        <p:cTn id="5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p:tmplLst>
          <p:tmpl>
            <p:tnLst>
              <p:par>
                <p:cTn presetID="2" presetClass="entr" presetSubtype="8"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26" grpId="0" animBg="1"/>
      <p:bldP spid="27" grpId="0" animBg="1"/>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9" grpId="0">
        <p:tmplLst>
          <p:tmpl>
            <p:tnLst>
              <p:par>
                <p:cTn presetID="2" presetClass="entr" presetSubtype="8" decel="10000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0-#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animBg="1"/>
      <p:bldP spid="31" grpId="0" animBg="1"/>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2" presetClass="entr" presetSubtype="8" decel="10000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0-#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 List">
    <p:spTree>
      <p:nvGrpSpPr>
        <p:cNvPr id="1" name=""/>
        <p:cNvGrpSpPr/>
        <p:nvPr/>
      </p:nvGrpSpPr>
      <p:grpSpPr>
        <a:xfrm>
          <a:off x="0" y="0"/>
          <a:ext cx="0" cy="0"/>
          <a:chOff x="0" y="0"/>
          <a:chExt cx="0" cy="0"/>
        </a:xfrm>
      </p:grpSpPr>
      <p:sp>
        <p:nvSpPr>
          <p:cNvPr id="50" name="正方形/長方形 49"/>
          <p:cNvSpPr/>
          <p:nvPr userDrawn="1"/>
        </p:nvSpPr>
        <p:spPr>
          <a:xfrm>
            <a:off x="0" y="1988844"/>
            <a:ext cx="9144000" cy="38104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5" name="図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8768" y="2242945"/>
            <a:ext cx="584888" cy="779783"/>
          </a:xfrm>
          <a:prstGeom prst="rect">
            <a:avLst/>
          </a:prstGeom>
        </p:spPr>
      </p:pic>
      <p:sp>
        <p:nvSpPr>
          <p:cNvPr id="6" name="テキスト プレースホルダー 5"/>
          <p:cNvSpPr>
            <a:spLocks noGrp="1"/>
          </p:cNvSpPr>
          <p:nvPr>
            <p:ph type="body" sz="quarter" idx="14" hasCustomPrompt="1"/>
          </p:nvPr>
        </p:nvSpPr>
        <p:spPr>
          <a:xfrm>
            <a:off x="2006495" y="2240977"/>
            <a:ext cx="2453237"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0" name="テキスト ボックス 9"/>
          <p:cNvSpPr txBox="1"/>
          <p:nvPr userDrawn="1"/>
        </p:nvSpPr>
        <p:spPr>
          <a:xfrm>
            <a:off x="1518580" y="2381029"/>
            <a:ext cx="281326" cy="436417"/>
          </a:xfrm>
          <a:prstGeom prst="rect">
            <a:avLst/>
          </a:prstGeom>
          <a:noFill/>
        </p:spPr>
        <p:txBody>
          <a:bodyPr wrap="none" lIns="51196" tIns="25598" rIns="51196" bIns="25598" rtlCol="0">
            <a:spAutoFit/>
          </a:bodyPr>
          <a:lstStyle/>
          <a:p>
            <a:pPr algn="ctr"/>
            <a:r>
              <a:rPr kumimoji="1" lang="en-US" altLang="ja-JP" sz="2500" dirty="0">
                <a:solidFill>
                  <a:schemeClr val="bg2">
                    <a:lumMod val="75000"/>
                  </a:schemeClr>
                </a:solidFill>
                <a:effectLst>
                  <a:outerShdw blurRad="50800" dist="38100" dir="2700000" algn="tl" rotWithShape="0">
                    <a:schemeClr val="tx1">
                      <a:alpha val="40000"/>
                    </a:schemeClr>
                  </a:outerShdw>
                </a:effectLst>
              </a:rPr>
              <a:t>1</a:t>
            </a:r>
            <a:endParaRPr kumimoji="1" lang="ja-JP" altLang="en-US" sz="2500" dirty="0">
              <a:solidFill>
                <a:schemeClr val="bg2">
                  <a:lumMod val="75000"/>
                </a:schemeClr>
              </a:solidFill>
              <a:effectLst>
                <a:outerShdw blurRad="50800" dist="38100" dir="2700000" algn="tl" rotWithShape="0">
                  <a:schemeClr val="tx1">
                    <a:alpha val="40000"/>
                  </a:schemeClr>
                </a:outerShdw>
              </a:effectLst>
            </a:endParaRPr>
          </a:p>
        </p:txBody>
      </p:sp>
      <p:sp>
        <p:nvSpPr>
          <p:cNvPr id="14" name="テキスト プレースホルダー 5"/>
          <p:cNvSpPr>
            <a:spLocks noGrp="1"/>
          </p:cNvSpPr>
          <p:nvPr>
            <p:ph type="body" sz="quarter" idx="15" hasCustomPrompt="1"/>
          </p:nvPr>
        </p:nvSpPr>
        <p:spPr>
          <a:xfrm>
            <a:off x="2006495" y="2643118"/>
            <a:ext cx="2453237" cy="400886"/>
          </a:xfrm>
          <a:noFill/>
        </p:spPr>
        <p:txBody>
          <a:bodyPr anchor="t">
            <a:noAutofit/>
          </a:bodyPr>
          <a:lstStyle>
            <a:lvl1pPr algn="l">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25" name="図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8768" y="3467972"/>
            <a:ext cx="584888" cy="779783"/>
          </a:xfrm>
          <a:prstGeom prst="rect">
            <a:avLst/>
          </a:prstGeom>
        </p:spPr>
      </p:pic>
      <p:sp>
        <p:nvSpPr>
          <p:cNvPr id="26" name="テキスト プレースホルダー 5"/>
          <p:cNvSpPr>
            <a:spLocks noGrp="1"/>
          </p:cNvSpPr>
          <p:nvPr>
            <p:ph type="body" sz="quarter" idx="16" hasCustomPrompt="1"/>
          </p:nvPr>
        </p:nvSpPr>
        <p:spPr>
          <a:xfrm>
            <a:off x="2006495" y="3466004"/>
            <a:ext cx="2453237"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7" name="テキスト ボックス 26"/>
          <p:cNvSpPr txBox="1"/>
          <p:nvPr userDrawn="1"/>
        </p:nvSpPr>
        <p:spPr>
          <a:xfrm>
            <a:off x="1518580" y="3606057"/>
            <a:ext cx="281326" cy="436417"/>
          </a:xfrm>
          <a:prstGeom prst="rect">
            <a:avLst/>
          </a:prstGeom>
          <a:noFill/>
        </p:spPr>
        <p:txBody>
          <a:bodyPr wrap="none" lIns="51196" tIns="25598" rIns="51196" bIns="25598" rtlCol="0">
            <a:spAutoFit/>
          </a:bodyPr>
          <a:lstStyle/>
          <a:p>
            <a:pPr algn="ctr"/>
            <a:r>
              <a:rPr kumimoji="1" lang="en-US" altLang="ja-JP" sz="2500" dirty="0">
                <a:solidFill>
                  <a:schemeClr val="bg2">
                    <a:lumMod val="75000"/>
                  </a:schemeClr>
                </a:solidFill>
                <a:effectLst>
                  <a:outerShdw blurRad="50800" dist="38100" dir="2700000" algn="tl" rotWithShape="0">
                    <a:schemeClr val="tx1">
                      <a:alpha val="40000"/>
                    </a:schemeClr>
                  </a:outerShdw>
                </a:effectLst>
              </a:rPr>
              <a:t>2</a:t>
            </a:r>
            <a:endParaRPr kumimoji="1" lang="ja-JP" altLang="en-US" sz="2500" dirty="0">
              <a:solidFill>
                <a:schemeClr val="bg2">
                  <a:lumMod val="75000"/>
                </a:schemeClr>
              </a:solidFill>
              <a:effectLst>
                <a:outerShdw blurRad="50800" dist="38100" dir="2700000" algn="tl" rotWithShape="0">
                  <a:schemeClr val="tx1">
                    <a:alpha val="40000"/>
                  </a:schemeClr>
                </a:outerShdw>
              </a:effectLst>
            </a:endParaRPr>
          </a:p>
        </p:txBody>
      </p:sp>
      <p:sp>
        <p:nvSpPr>
          <p:cNvPr id="28" name="テキスト プレースホルダー 5"/>
          <p:cNvSpPr>
            <a:spLocks noGrp="1"/>
          </p:cNvSpPr>
          <p:nvPr>
            <p:ph type="body" sz="quarter" idx="17" hasCustomPrompt="1"/>
          </p:nvPr>
        </p:nvSpPr>
        <p:spPr>
          <a:xfrm>
            <a:off x="2006495" y="3868146"/>
            <a:ext cx="2453237" cy="400886"/>
          </a:xfrm>
          <a:noFill/>
        </p:spPr>
        <p:txBody>
          <a:bodyPr anchor="t">
            <a:noAutofit/>
          </a:bodyPr>
          <a:lstStyle>
            <a:lvl1pPr algn="l">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33" name="図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8768" y="4686070"/>
            <a:ext cx="584888" cy="779783"/>
          </a:xfrm>
          <a:prstGeom prst="rect">
            <a:avLst/>
          </a:prstGeom>
        </p:spPr>
      </p:pic>
      <p:sp>
        <p:nvSpPr>
          <p:cNvPr id="34" name="テキスト プレースホルダー 5"/>
          <p:cNvSpPr>
            <a:spLocks noGrp="1"/>
          </p:cNvSpPr>
          <p:nvPr>
            <p:ph type="body" sz="quarter" idx="18" hasCustomPrompt="1"/>
          </p:nvPr>
        </p:nvSpPr>
        <p:spPr>
          <a:xfrm>
            <a:off x="2006495" y="4684102"/>
            <a:ext cx="2453237"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5" name="テキスト ボックス 34"/>
          <p:cNvSpPr txBox="1"/>
          <p:nvPr userDrawn="1"/>
        </p:nvSpPr>
        <p:spPr>
          <a:xfrm>
            <a:off x="1518580" y="4824153"/>
            <a:ext cx="281326" cy="436417"/>
          </a:xfrm>
          <a:prstGeom prst="rect">
            <a:avLst/>
          </a:prstGeom>
          <a:noFill/>
        </p:spPr>
        <p:txBody>
          <a:bodyPr wrap="none" lIns="51196" tIns="25598" rIns="51196" bIns="25598" rtlCol="0">
            <a:spAutoFit/>
          </a:bodyPr>
          <a:lstStyle/>
          <a:p>
            <a:pPr algn="ctr"/>
            <a:r>
              <a:rPr kumimoji="1" lang="en-US" altLang="ja-JP" sz="2500" dirty="0">
                <a:solidFill>
                  <a:schemeClr val="bg2">
                    <a:lumMod val="75000"/>
                  </a:schemeClr>
                </a:solidFill>
                <a:effectLst>
                  <a:outerShdw blurRad="50800" dist="38100" dir="2700000" algn="tl" rotWithShape="0">
                    <a:schemeClr val="tx1">
                      <a:alpha val="40000"/>
                    </a:schemeClr>
                  </a:outerShdw>
                </a:effectLst>
              </a:rPr>
              <a:t>3</a:t>
            </a:r>
            <a:endParaRPr kumimoji="1" lang="ja-JP" altLang="en-US" sz="2500" dirty="0">
              <a:solidFill>
                <a:schemeClr val="bg2">
                  <a:lumMod val="75000"/>
                </a:schemeClr>
              </a:solidFill>
              <a:effectLst>
                <a:outerShdw blurRad="50800" dist="38100" dir="2700000" algn="tl" rotWithShape="0">
                  <a:schemeClr val="tx1">
                    <a:alpha val="40000"/>
                  </a:schemeClr>
                </a:outerShdw>
              </a:effectLst>
            </a:endParaRPr>
          </a:p>
        </p:txBody>
      </p:sp>
      <p:sp>
        <p:nvSpPr>
          <p:cNvPr id="36" name="テキスト プレースホルダー 5"/>
          <p:cNvSpPr>
            <a:spLocks noGrp="1"/>
          </p:cNvSpPr>
          <p:nvPr>
            <p:ph type="body" sz="quarter" idx="19" hasCustomPrompt="1"/>
          </p:nvPr>
        </p:nvSpPr>
        <p:spPr>
          <a:xfrm>
            <a:off x="2006495" y="5086242"/>
            <a:ext cx="2453237" cy="400886"/>
          </a:xfrm>
          <a:noFill/>
        </p:spPr>
        <p:txBody>
          <a:bodyPr anchor="t">
            <a:noAutofit/>
          </a:bodyPr>
          <a:lstStyle>
            <a:lvl1pPr algn="l">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37" name="図 3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0458" y="2255047"/>
            <a:ext cx="584888" cy="779783"/>
          </a:xfrm>
          <a:prstGeom prst="rect">
            <a:avLst/>
          </a:prstGeom>
        </p:spPr>
      </p:pic>
      <p:sp>
        <p:nvSpPr>
          <p:cNvPr id="38" name="テキスト プレースホルダー 5"/>
          <p:cNvSpPr>
            <a:spLocks noGrp="1"/>
          </p:cNvSpPr>
          <p:nvPr>
            <p:ph type="body" sz="quarter" idx="20" hasCustomPrompt="1"/>
          </p:nvPr>
        </p:nvSpPr>
        <p:spPr>
          <a:xfrm>
            <a:off x="5308185" y="2253079"/>
            <a:ext cx="2453237"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9" name="テキスト ボックス 38"/>
          <p:cNvSpPr txBox="1"/>
          <p:nvPr userDrawn="1"/>
        </p:nvSpPr>
        <p:spPr>
          <a:xfrm>
            <a:off x="4820272" y="2393130"/>
            <a:ext cx="281326" cy="436417"/>
          </a:xfrm>
          <a:prstGeom prst="rect">
            <a:avLst/>
          </a:prstGeom>
          <a:noFill/>
        </p:spPr>
        <p:txBody>
          <a:bodyPr wrap="none" lIns="51196" tIns="25598" rIns="51196" bIns="25598" rtlCol="0">
            <a:spAutoFit/>
          </a:bodyPr>
          <a:lstStyle/>
          <a:p>
            <a:pPr algn="ctr"/>
            <a:r>
              <a:rPr kumimoji="1" lang="en-US" altLang="ja-JP" sz="2500" dirty="0">
                <a:solidFill>
                  <a:schemeClr val="bg2">
                    <a:lumMod val="75000"/>
                  </a:schemeClr>
                </a:solidFill>
                <a:effectLst>
                  <a:outerShdw blurRad="50800" dist="38100" dir="2700000" algn="tl" rotWithShape="0">
                    <a:schemeClr val="tx1">
                      <a:alpha val="40000"/>
                    </a:schemeClr>
                  </a:outerShdw>
                </a:effectLst>
              </a:rPr>
              <a:t>4</a:t>
            </a:r>
            <a:endParaRPr kumimoji="1" lang="ja-JP" altLang="en-US" sz="2500" dirty="0">
              <a:solidFill>
                <a:schemeClr val="bg2">
                  <a:lumMod val="75000"/>
                </a:schemeClr>
              </a:solidFill>
              <a:effectLst>
                <a:outerShdw blurRad="50800" dist="38100" dir="2700000" algn="tl" rotWithShape="0">
                  <a:schemeClr val="tx1">
                    <a:alpha val="40000"/>
                  </a:schemeClr>
                </a:outerShdw>
              </a:effectLst>
            </a:endParaRPr>
          </a:p>
        </p:txBody>
      </p:sp>
      <p:sp>
        <p:nvSpPr>
          <p:cNvPr id="40" name="テキスト プレースホルダー 5"/>
          <p:cNvSpPr>
            <a:spLocks noGrp="1"/>
          </p:cNvSpPr>
          <p:nvPr>
            <p:ph type="body" sz="quarter" idx="21" hasCustomPrompt="1"/>
          </p:nvPr>
        </p:nvSpPr>
        <p:spPr>
          <a:xfrm>
            <a:off x="5308185" y="2655220"/>
            <a:ext cx="2453237" cy="400886"/>
          </a:xfrm>
          <a:noFill/>
        </p:spPr>
        <p:txBody>
          <a:bodyPr anchor="t">
            <a:noAutofit/>
          </a:bodyPr>
          <a:lstStyle>
            <a:lvl1pPr algn="l">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41" name="図 4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0457" y="3480074"/>
            <a:ext cx="584888" cy="779783"/>
          </a:xfrm>
          <a:prstGeom prst="rect">
            <a:avLst/>
          </a:prstGeom>
        </p:spPr>
      </p:pic>
      <p:sp>
        <p:nvSpPr>
          <p:cNvPr id="42" name="テキスト プレースホルダー 5"/>
          <p:cNvSpPr>
            <a:spLocks noGrp="1"/>
          </p:cNvSpPr>
          <p:nvPr>
            <p:ph type="body" sz="quarter" idx="22" hasCustomPrompt="1"/>
          </p:nvPr>
        </p:nvSpPr>
        <p:spPr>
          <a:xfrm>
            <a:off x="5308185" y="3478106"/>
            <a:ext cx="2453237"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3" name="テキスト ボックス 42"/>
          <p:cNvSpPr txBox="1"/>
          <p:nvPr userDrawn="1"/>
        </p:nvSpPr>
        <p:spPr>
          <a:xfrm>
            <a:off x="4820272" y="3618159"/>
            <a:ext cx="281326" cy="436417"/>
          </a:xfrm>
          <a:prstGeom prst="rect">
            <a:avLst/>
          </a:prstGeom>
          <a:noFill/>
        </p:spPr>
        <p:txBody>
          <a:bodyPr wrap="none" lIns="51196" tIns="25598" rIns="51196" bIns="25598" rtlCol="0">
            <a:spAutoFit/>
          </a:bodyPr>
          <a:lstStyle/>
          <a:p>
            <a:pPr algn="ctr"/>
            <a:r>
              <a:rPr kumimoji="1" lang="en-US" altLang="ja-JP" sz="2500" dirty="0">
                <a:solidFill>
                  <a:schemeClr val="bg2">
                    <a:lumMod val="75000"/>
                  </a:schemeClr>
                </a:solidFill>
                <a:effectLst>
                  <a:outerShdw blurRad="50800" dist="38100" dir="2700000" algn="tl" rotWithShape="0">
                    <a:schemeClr val="tx1">
                      <a:alpha val="40000"/>
                    </a:schemeClr>
                  </a:outerShdw>
                </a:effectLst>
              </a:rPr>
              <a:t>5</a:t>
            </a:r>
            <a:endParaRPr kumimoji="1" lang="ja-JP" altLang="en-US" sz="2500" dirty="0">
              <a:solidFill>
                <a:schemeClr val="bg2">
                  <a:lumMod val="75000"/>
                </a:schemeClr>
              </a:solidFill>
              <a:effectLst>
                <a:outerShdw blurRad="50800" dist="38100" dir="2700000" algn="tl" rotWithShape="0">
                  <a:schemeClr val="tx1">
                    <a:alpha val="40000"/>
                  </a:schemeClr>
                </a:outerShdw>
              </a:effectLst>
            </a:endParaRPr>
          </a:p>
        </p:txBody>
      </p:sp>
      <p:sp>
        <p:nvSpPr>
          <p:cNvPr id="44" name="テキスト プレースホルダー 5"/>
          <p:cNvSpPr>
            <a:spLocks noGrp="1"/>
          </p:cNvSpPr>
          <p:nvPr>
            <p:ph type="body" sz="quarter" idx="23" hasCustomPrompt="1"/>
          </p:nvPr>
        </p:nvSpPr>
        <p:spPr>
          <a:xfrm>
            <a:off x="5308185" y="3880248"/>
            <a:ext cx="2453237" cy="400886"/>
          </a:xfrm>
          <a:noFill/>
        </p:spPr>
        <p:txBody>
          <a:bodyPr anchor="t">
            <a:noAutofit/>
          </a:bodyPr>
          <a:lstStyle>
            <a:lvl1pPr algn="l">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45" name="図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0458" y="4698172"/>
            <a:ext cx="584888" cy="779783"/>
          </a:xfrm>
          <a:prstGeom prst="rect">
            <a:avLst/>
          </a:prstGeom>
        </p:spPr>
      </p:pic>
      <p:sp>
        <p:nvSpPr>
          <p:cNvPr id="46" name="テキスト プレースホルダー 5"/>
          <p:cNvSpPr>
            <a:spLocks noGrp="1"/>
          </p:cNvSpPr>
          <p:nvPr>
            <p:ph type="body" sz="quarter" idx="24" hasCustomPrompt="1"/>
          </p:nvPr>
        </p:nvSpPr>
        <p:spPr>
          <a:xfrm>
            <a:off x="5308185" y="4696204"/>
            <a:ext cx="2453237"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7" name="テキスト ボックス 46"/>
          <p:cNvSpPr txBox="1"/>
          <p:nvPr userDrawn="1"/>
        </p:nvSpPr>
        <p:spPr>
          <a:xfrm>
            <a:off x="4820272" y="4836255"/>
            <a:ext cx="281326" cy="436417"/>
          </a:xfrm>
          <a:prstGeom prst="rect">
            <a:avLst/>
          </a:prstGeom>
          <a:noFill/>
        </p:spPr>
        <p:txBody>
          <a:bodyPr wrap="none" lIns="51196" tIns="25598" rIns="51196" bIns="25598" rtlCol="0">
            <a:spAutoFit/>
          </a:bodyPr>
          <a:lstStyle/>
          <a:p>
            <a:pPr algn="ctr"/>
            <a:r>
              <a:rPr kumimoji="1" lang="en-US" altLang="ja-JP" sz="2500" dirty="0">
                <a:solidFill>
                  <a:schemeClr val="bg2">
                    <a:lumMod val="75000"/>
                  </a:schemeClr>
                </a:solidFill>
                <a:effectLst>
                  <a:outerShdw blurRad="50800" dist="38100" dir="2700000" algn="tl" rotWithShape="0">
                    <a:schemeClr val="tx1">
                      <a:alpha val="40000"/>
                    </a:schemeClr>
                  </a:outerShdw>
                </a:effectLst>
              </a:rPr>
              <a:t>6</a:t>
            </a:r>
            <a:endParaRPr kumimoji="1" lang="ja-JP" altLang="en-US" sz="2500" dirty="0">
              <a:solidFill>
                <a:schemeClr val="bg2">
                  <a:lumMod val="75000"/>
                </a:schemeClr>
              </a:solidFill>
              <a:effectLst>
                <a:outerShdw blurRad="50800" dist="38100" dir="2700000" algn="tl" rotWithShape="0">
                  <a:schemeClr val="tx1">
                    <a:alpha val="40000"/>
                  </a:schemeClr>
                </a:outerShdw>
              </a:effectLst>
            </a:endParaRPr>
          </a:p>
        </p:txBody>
      </p:sp>
      <p:sp>
        <p:nvSpPr>
          <p:cNvPr id="48" name="テキスト プレースホルダー 5"/>
          <p:cNvSpPr>
            <a:spLocks noGrp="1"/>
          </p:cNvSpPr>
          <p:nvPr>
            <p:ph type="body" sz="quarter" idx="25" hasCustomPrompt="1"/>
          </p:nvPr>
        </p:nvSpPr>
        <p:spPr>
          <a:xfrm>
            <a:off x="5308185" y="5098344"/>
            <a:ext cx="2453237" cy="400886"/>
          </a:xfrm>
          <a:noFill/>
        </p:spPr>
        <p:txBody>
          <a:bodyPr anchor="t">
            <a:noAutofit/>
          </a:bodyPr>
          <a:lstStyle>
            <a:lvl1pPr algn="l">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Tree>
    <p:extLst>
      <p:ext uri="{BB962C8B-B14F-4D97-AF65-F5344CB8AC3E}">
        <p14:creationId xmlns:p14="http://schemas.microsoft.com/office/powerpoint/2010/main" val="245172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outVertical)">
                                      <p:cBhvr>
                                        <p:cTn id="7" dur="500"/>
                                        <p:tgtEl>
                                          <p:spTgt spid="50"/>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90"/>
                                          </p:val>
                                        </p:tav>
                                        <p:tav tm="100000">
                                          <p:val>
                                            <p:fltVal val="0"/>
                                          </p:val>
                                        </p:tav>
                                      </p:tavLst>
                                    </p:anim>
                                    <p:animEffect transition="in" filter="fade">
                                      <p:cBhvr>
                                        <p:cTn id="14" dur="500"/>
                                        <p:tgtEl>
                                          <p:spTgt spid="5"/>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 calcmode="lin" valueType="num">
                                      <p:cBhvr>
                                        <p:cTn id="19" dur="500" fill="hold"/>
                                        <p:tgtEl>
                                          <p:spTgt spid="10"/>
                                        </p:tgtEl>
                                        <p:attrNameLst>
                                          <p:attrName>style.rotation</p:attrName>
                                        </p:attrNameLst>
                                      </p:cBhvr>
                                      <p:tavLst>
                                        <p:tav tm="0">
                                          <p:val>
                                            <p:fltVal val="90"/>
                                          </p:val>
                                        </p:tav>
                                        <p:tav tm="100000">
                                          <p:val>
                                            <p:fltVal val="0"/>
                                          </p:val>
                                        </p:tav>
                                      </p:tavLst>
                                    </p:anim>
                                    <p:animEffect transition="in" filter="fade">
                                      <p:cBhvr>
                                        <p:cTn id="20" dur="500"/>
                                        <p:tgtEl>
                                          <p:spTgt spid="10"/>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p:cTn id="2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5" dur="5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26" dur="500"/>
                                        <p:tgtEl>
                                          <p:spTgt spid="6">
                                            <p:txEl>
                                              <p:pRg st="0" end="0"/>
                                            </p:tx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 calcmode="lin" valueType="num">
                                      <p:cBhvr>
                                        <p:cTn id="29"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31" dur="500" fill="hold"/>
                                        <p:tgtEl>
                                          <p:spTgt spid="14">
                                            <p:txEl>
                                              <p:pRg st="0" end="0"/>
                                            </p:txEl>
                                          </p:spTgt>
                                        </p:tgtEl>
                                        <p:attrNameLst>
                                          <p:attrName>style.rotation</p:attrName>
                                        </p:attrNameLst>
                                      </p:cBhvr>
                                      <p:tavLst>
                                        <p:tav tm="0">
                                          <p:val>
                                            <p:fltVal val="90"/>
                                          </p:val>
                                        </p:tav>
                                        <p:tav tm="100000">
                                          <p:val>
                                            <p:fltVal val="0"/>
                                          </p:val>
                                        </p:tav>
                                      </p:tavLst>
                                    </p:anim>
                                    <p:animEffect transition="in" filter="fade">
                                      <p:cBhvr>
                                        <p:cTn id="32" dur="500"/>
                                        <p:tgtEl>
                                          <p:spTgt spid="14">
                                            <p:txEl>
                                              <p:pRg st="0" end="0"/>
                                            </p:txEl>
                                          </p:spTgt>
                                        </p:tgtEl>
                                      </p:cBhvr>
                                    </p:animEffect>
                                  </p:childTnLst>
                                </p:cTn>
                              </p:par>
                            </p:childTnLst>
                          </p:cTn>
                        </p:par>
                        <p:par>
                          <p:cTn id="33" fill="hold">
                            <p:stCondLst>
                              <p:cond delay="1000"/>
                            </p:stCondLst>
                            <p:childTnLst>
                              <p:par>
                                <p:cTn id="34" presetID="31"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 calcmode="lin" valueType="num">
                                      <p:cBhvr>
                                        <p:cTn id="38" dur="500" fill="hold"/>
                                        <p:tgtEl>
                                          <p:spTgt spid="25"/>
                                        </p:tgtEl>
                                        <p:attrNameLst>
                                          <p:attrName>style.rotation</p:attrName>
                                        </p:attrNameLst>
                                      </p:cBhvr>
                                      <p:tavLst>
                                        <p:tav tm="0">
                                          <p:val>
                                            <p:fltVal val="90"/>
                                          </p:val>
                                        </p:tav>
                                        <p:tav tm="100000">
                                          <p:val>
                                            <p:fltVal val="0"/>
                                          </p:val>
                                        </p:tav>
                                      </p:tavLst>
                                    </p:anim>
                                    <p:animEffect transition="in" filter="fade">
                                      <p:cBhvr>
                                        <p:cTn id="39" dur="500"/>
                                        <p:tgtEl>
                                          <p:spTgt spid="25"/>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 calcmode="lin" valueType="num">
                                      <p:cBhvr>
                                        <p:cTn id="44" dur="500" fill="hold"/>
                                        <p:tgtEl>
                                          <p:spTgt spid="27"/>
                                        </p:tgtEl>
                                        <p:attrNameLst>
                                          <p:attrName>style.rotation</p:attrName>
                                        </p:attrNameLst>
                                      </p:cBhvr>
                                      <p:tavLst>
                                        <p:tav tm="0">
                                          <p:val>
                                            <p:fltVal val="90"/>
                                          </p:val>
                                        </p:tav>
                                        <p:tav tm="100000">
                                          <p:val>
                                            <p:fltVal val="0"/>
                                          </p:val>
                                        </p:tav>
                                      </p:tavLst>
                                    </p:anim>
                                    <p:animEffect transition="in" filter="fade">
                                      <p:cBhvr>
                                        <p:cTn id="45" dur="500"/>
                                        <p:tgtEl>
                                          <p:spTgt spid="27"/>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26">
                                            <p:txEl>
                                              <p:pRg st="0" end="0"/>
                                            </p:txEl>
                                          </p:spTgt>
                                        </p:tgtEl>
                                        <p:attrNameLst>
                                          <p:attrName>style.visibility</p:attrName>
                                        </p:attrNameLst>
                                      </p:cBhvr>
                                      <p:to>
                                        <p:strVal val="visible"/>
                                      </p:to>
                                    </p:set>
                                    <p:anim calcmode="lin" valueType="num">
                                      <p:cBhvr>
                                        <p:cTn id="48"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49" dur="500" fill="hold"/>
                                        <p:tgtEl>
                                          <p:spTgt spid="26">
                                            <p:txEl>
                                              <p:pRg st="0" end="0"/>
                                            </p:txEl>
                                          </p:spTgt>
                                        </p:tgtEl>
                                        <p:attrNameLst>
                                          <p:attrName>ppt_h</p:attrName>
                                        </p:attrNameLst>
                                      </p:cBhvr>
                                      <p:tavLst>
                                        <p:tav tm="0">
                                          <p:val>
                                            <p:fltVal val="0"/>
                                          </p:val>
                                        </p:tav>
                                        <p:tav tm="100000">
                                          <p:val>
                                            <p:strVal val="#ppt_h"/>
                                          </p:val>
                                        </p:tav>
                                      </p:tavLst>
                                    </p:anim>
                                    <p:anim calcmode="lin" valueType="num">
                                      <p:cBhvr>
                                        <p:cTn id="50" dur="500" fill="hold"/>
                                        <p:tgtEl>
                                          <p:spTgt spid="26">
                                            <p:txEl>
                                              <p:pRg st="0" end="0"/>
                                            </p:txEl>
                                          </p:spTgt>
                                        </p:tgtEl>
                                        <p:attrNameLst>
                                          <p:attrName>style.rotation</p:attrName>
                                        </p:attrNameLst>
                                      </p:cBhvr>
                                      <p:tavLst>
                                        <p:tav tm="0">
                                          <p:val>
                                            <p:fltVal val="90"/>
                                          </p:val>
                                        </p:tav>
                                        <p:tav tm="100000">
                                          <p:val>
                                            <p:fltVal val="0"/>
                                          </p:val>
                                        </p:tav>
                                      </p:tavLst>
                                    </p:anim>
                                    <p:animEffect transition="in" filter="fade">
                                      <p:cBhvr>
                                        <p:cTn id="51" dur="500"/>
                                        <p:tgtEl>
                                          <p:spTgt spid="26">
                                            <p:txEl>
                                              <p:pRg st="0" end="0"/>
                                            </p:txEl>
                                          </p:spTgt>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28">
                                            <p:txEl>
                                              <p:pRg st="0" end="0"/>
                                            </p:txEl>
                                          </p:spTgt>
                                        </p:tgtEl>
                                        <p:attrNameLst>
                                          <p:attrName>style.visibility</p:attrName>
                                        </p:attrNameLst>
                                      </p:cBhvr>
                                      <p:to>
                                        <p:strVal val="visible"/>
                                      </p:to>
                                    </p:set>
                                    <p:anim calcmode="lin" valueType="num">
                                      <p:cBhvr>
                                        <p:cTn id="54"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55" dur="500" fill="hold"/>
                                        <p:tgtEl>
                                          <p:spTgt spid="28">
                                            <p:txEl>
                                              <p:pRg st="0" end="0"/>
                                            </p:txEl>
                                          </p:spTgt>
                                        </p:tgtEl>
                                        <p:attrNameLst>
                                          <p:attrName>ppt_h</p:attrName>
                                        </p:attrNameLst>
                                      </p:cBhvr>
                                      <p:tavLst>
                                        <p:tav tm="0">
                                          <p:val>
                                            <p:fltVal val="0"/>
                                          </p:val>
                                        </p:tav>
                                        <p:tav tm="100000">
                                          <p:val>
                                            <p:strVal val="#ppt_h"/>
                                          </p:val>
                                        </p:tav>
                                      </p:tavLst>
                                    </p:anim>
                                    <p:anim calcmode="lin" valueType="num">
                                      <p:cBhvr>
                                        <p:cTn id="56" dur="500" fill="hold"/>
                                        <p:tgtEl>
                                          <p:spTgt spid="28">
                                            <p:txEl>
                                              <p:pRg st="0" end="0"/>
                                            </p:txEl>
                                          </p:spTgt>
                                        </p:tgtEl>
                                        <p:attrNameLst>
                                          <p:attrName>style.rotation</p:attrName>
                                        </p:attrNameLst>
                                      </p:cBhvr>
                                      <p:tavLst>
                                        <p:tav tm="0">
                                          <p:val>
                                            <p:fltVal val="90"/>
                                          </p:val>
                                        </p:tav>
                                        <p:tav tm="100000">
                                          <p:val>
                                            <p:fltVal val="0"/>
                                          </p:val>
                                        </p:tav>
                                      </p:tavLst>
                                    </p:anim>
                                    <p:animEffect transition="in" filter="fade">
                                      <p:cBhvr>
                                        <p:cTn id="57" dur="500"/>
                                        <p:tgtEl>
                                          <p:spTgt spid="28">
                                            <p:txEl>
                                              <p:pRg st="0" end="0"/>
                                            </p:txEl>
                                          </p:spTgt>
                                        </p:tgtEl>
                                      </p:cBhvr>
                                    </p:animEffect>
                                  </p:childTnLst>
                                </p:cTn>
                              </p:par>
                            </p:childTnLst>
                          </p:cTn>
                        </p:par>
                        <p:par>
                          <p:cTn id="58" fill="hold">
                            <p:stCondLst>
                              <p:cond delay="1500"/>
                            </p:stCondLst>
                            <p:childTnLst>
                              <p:par>
                                <p:cTn id="59" presetID="31" presetClass="entr" presetSubtype="0" fill="hold" nodeType="after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p:cTn id="61" dur="500" fill="hold"/>
                                        <p:tgtEl>
                                          <p:spTgt spid="33"/>
                                        </p:tgtEl>
                                        <p:attrNameLst>
                                          <p:attrName>ppt_w</p:attrName>
                                        </p:attrNameLst>
                                      </p:cBhvr>
                                      <p:tavLst>
                                        <p:tav tm="0">
                                          <p:val>
                                            <p:fltVal val="0"/>
                                          </p:val>
                                        </p:tav>
                                        <p:tav tm="100000">
                                          <p:val>
                                            <p:strVal val="#ppt_w"/>
                                          </p:val>
                                        </p:tav>
                                      </p:tavLst>
                                    </p:anim>
                                    <p:anim calcmode="lin" valueType="num">
                                      <p:cBhvr>
                                        <p:cTn id="62" dur="500" fill="hold"/>
                                        <p:tgtEl>
                                          <p:spTgt spid="33"/>
                                        </p:tgtEl>
                                        <p:attrNameLst>
                                          <p:attrName>ppt_h</p:attrName>
                                        </p:attrNameLst>
                                      </p:cBhvr>
                                      <p:tavLst>
                                        <p:tav tm="0">
                                          <p:val>
                                            <p:fltVal val="0"/>
                                          </p:val>
                                        </p:tav>
                                        <p:tav tm="100000">
                                          <p:val>
                                            <p:strVal val="#ppt_h"/>
                                          </p:val>
                                        </p:tav>
                                      </p:tavLst>
                                    </p:anim>
                                    <p:anim calcmode="lin" valueType="num">
                                      <p:cBhvr>
                                        <p:cTn id="63" dur="500" fill="hold"/>
                                        <p:tgtEl>
                                          <p:spTgt spid="33"/>
                                        </p:tgtEl>
                                        <p:attrNameLst>
                                          <p:attrName>style.rotation</p:attrName>
                                        </p:attrNameLst>
                                      </p:cBhvr>
                                      <p:tavLst>
                                        <p:tav tm="0">
                                          <p:val>
                                            <p:fltVal val="90"/>
                                          </p:val>
                                        </p:tav>
                                        <p:tav tm="100000">
                                          <p:val>
                                            <p:fltVal val="0"/>
                                          </p:val>
                                        </p:tav>
                                      </p:tavLst>
                                    </p:anim>
                                    <p:animEffect transition="in" filter="fade">
                                      <p:cBhvr>
                                        <p:cTn id="64" dur="500"/>
                                        <p:tgtEl>
                                          <p:spTgt spid="33"/>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 calcmode="lin" valueType="num">
                                      <p:cBhvr>
                                        <p:cTn id="69" dur="500" fill="hold"/>
                                        <p:tgtEl>
                                          <p:spTgt spid="35"/>
                                        </p:tgtEl>
                                        <p:attrNameLst>
                                          <p:attrName>style.rotation</p:attrName>
                                        </p:attrNameLst>
                                      </p:cBhvr>
                                      <p:tavLst>
                                        <p:tav tm="0">
                                          <p:val>
                                            <p:fltVal val="90"/>
                                          </p:val>
                                        </p:tav>
                                        <p:tav tm="100000">
                                          <p:val>
                                            <p:fltVal val="0"/>
                                          </p:val>
                                        </p:tav>
                                      </p:tavLst>
                                    </p:anim>
                                    <p:animEffect transition="in" filter="fade">
                                      <p:cBhvr>
                                        <p:cTn id="70" dur="500"/>
                                        <p:tgtEl>
                                          <p:spTgt spid="35"/>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34">
                                            <p:txEl>
                                              <p:pRg st="0" end="0"/>
                                            </p:txEl>
                                          </p:spTgt>
                                        </p:tgtEl>
                                        <p:attrNameLst>
                                          <p:attrName>style.visibility</p:attrName>
                                        </p:attrNameLst>
                                      </p:cBhvr>
                                      <p:to>
                                        <p:strVal val="visible"/>
                                      </p:to>
                                    </p:set>
                                    <p:anim calcmode="lin" valueType="num">
                                      <p:cBhvr>
                                        <p:cTn id="73"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34">
                                            <p:txEl>
                                              <p:pRg st="0" end="0"/>
                                            </p:txEl>
                                          </p:spTgt>
                                        </p:tgtEl>
                                        <p:attrNameLst>
                                          <p:attrName>ppt_h</p:attrName>
                                        </p:attrNameLst>
                                      </p:cBhvr>
                                      <p:tavLst>
                                        <p:tav tm="0">
                                          <p:val>
                                            <p:fltVal val="0"/>
                                          </p:val>
                                        </p:tav>
                                        <p:tav tm="100000">
                                          <p:val>
                                            <p:strVal val="#ppt_h"/>
                                          </p:val>
                                        </p:tav>
                                      </p:tavLst>
                                    </p:anim>
                                    <p:anim calcmode="lin" valueType="num">
                                      <p:cBhvr>
                                        <p:cTn id="75" dur="500" fill="hold"/>
                                        <p:tgtEl>
                                          <p:spTgt spid="34">
                                            <p:txEl>
                                              <p:pRg st="0" end="0"/>
                                            </p:txEl>
                                          </p:spTgt>
                                        </p:tgtEl>
                                        <p:attrNameLst>
                                          <p:attrName>style.rotation</p:attrName>
                                        </p:attrNameLst>
                                      </p:cBhvr>
                                      <p:tavLst>
                                        <p:tav tm="0">
                                          <p:val>
                                            <p:fltVal val="90"/>
                                          </p:val>
                                        </p:tav>
                                        <p:tav tm="100000">
                                          <p:val>
                                            <p:fltVal val="0"/>
                                          </p:val>
                                        </p:tav>
                                      </p:tavLst>
                                    </p:anim>
                                    <p:animEffect transition="in" filter="fade">
                                      <p:cBhvr>
                                        <p:cTn id="76" dur="500"/>
                                        <p:tgtEl>
                                          <p:spTgt spid="34">
                                            <p:txEl>
                                              <p:pRg st="0" end="0"/>
                                            </p:txEl>
                                          </p:spTgt>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36">
                                            <p:txEl>
                                              <p:pRg st="0" end="0"/>
                                            </p:txEl>
                                          </p:spTgt>
                                        </p:tgtEl>
                                        <p:attrNameLst>
                                          <p:attrName>style.visibility</p:attrName>
                                        </p:attrNameLst>
                                      </p:cBhvr>
                                      <p:to>
                                        <p:strVal val="visible"/>
                                      </p:to>
                                    </p:set>
                                    <p:anim calcmode="lin" valueType="num">
                                      <p:cBhvr>
                                        <p:cTn id="79"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80" dur="500" fill="hold"/>
                                        <p:tgtEl>
                                          <p:spTgt spid="36">
                                            <p:txEl>
                                              <p:pRg st="0" end="0"/>
                                            </p:txEl>
                                          </p:spTgt>
                                        </p:tgtEl>
                                        <p:attrNameLst>
                                          <p:attrName>ppt_h</p:attrName>
                                        </p:attrNameLst>
                                      </p:cBhvr>
                                      <p:tavLst>
                                        <p:tav tm="0">
                                          <p:val>
                                            <p:fltVal val="0"/>
                                          </p:val>
                                        </p:tav>
                                        <p:tav tm="100000">
                                          <p:val>
                                            <p:strVal val="#ppt_h"/>
                                          </p:val>
                                        </p:tav>
                                      </p:tavLst>
                                    </p:anim>
                                    <p:anim calcmode="lin" valueType="num">
                                      <p:cBhvr>
                                        <p:cTn id="81" dur="500" fill="hold"/>
                                        <p:tgtEl>
                                          <p:spTgt spid="36">
                                            <p:txEl>
                                              <p:pRg st="0" end="0"/>
                                            </p:txEl>
                                          </p:spTgt>
                                        </p:tgtEl>
                                        <p:attrNameLst>
                                          <p:attrName>style.rotation</p:attrName>
                                        </p:attrNameLst>
                                      </p:cBhvr>
                                      <p:tavLst>
                                        <p:tav tm="0">
                                          <p:val>
                                            <p:fltVal val="90"/>
                                          </p:val>
                                        </p:tav>
                                        <p:tav tm="100000">
                                          <p:val>
                                            <p:fltVal val="0"/>
                                          </p:val>
                                        </p:tav>
                                      </p:tavLst>
                                    </p:anim>
                                    <p:animEffect transition="in" filter="fade">
                                      <p:cBhvr>
                                        <p:cTn id="82" dur="500"/>
                                        <p:tgtEl>
                                          <p:spTgt spid="36">
                                            <p:txEl>
                                              <p:pRg st="0" end="0"/>
                                            </p:txEl>
                                          </p:spTgt>
                                        </p:tgtEl>
                                      </p:cBhvr>
                                    </p:animEffect>
                                  </p:childTnLst>
                                </p:cTn>
                              </p:par>
                            </p:childTnLst>
                          </p:cTn>
                        </p:par>
                        <p:par>
                          <p:cTn id="83" fill="hold">
                            <p:stCondLst>
                              <p:cond delay="2000"/>
                            </p:stCondLst>
                            <p:childTnLst>
                              <p:par>
                                <p:cTn id="84" presetID="31" presetClass="entr" presetSubtype="0"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 calcmode="lin" valueType="num">
                                      <p:cBhvr>
                                        <p:cTn id="86" dur="500" fill="hold"/>
                                        <p:tgtEl>
                                          <p:spTgt spid="37"/>
                                        </p:tgtEl>
                                        <p:attrNameLst>
                                          <p:attrName>ppt_w</p:attrName>
                                        </p:attrNameLst>
                                      </p:cBhvr>
                                      <p:tavLst>
                                        <p:tav tm="0">
                                          <p:val>
                                            <p:fltVal val="0"/>
                                          </p:val>
                                        </p:tav>
                                        <p:tav tm="100000">
                                          <p:val>
                                            <p:strVal val="#ppt_w"/>
                                          </p:val>
                                        </p:tav>
                                      </p:tavLst>
                                    </p:anim>
                                    <p:anim calcmode="lin" valueType="num">
                                      <p:cBhvr>
                                        <p:cTn id="87" dur="500" fill="hold"/>
                                        <p:tgtEl>
                                          <p:spTgt spid="37"/>
                                        </p:tgtEl>
                                        <p:attrNameLst>
                                          <p:attrName>ppt_h</p:attrName>
                                        </p:attrNameLst>
                                      </p:cBhvr>
                                      <p:tavLst>
                                        <p:tav tm="0">
                                          <p:val>
                                            <p:fltVal val="0"/>
                                          </p:val>
                                        </p:tav>
                                        <p:tav tm="100000">
                                          <p:val>
                                            <p:strVal val="#ppt_h"/>
                                          </p:val>
                                        </p:tav>
                                      </p:tavLst>
                                    </p:anim>
                                    <p:anim calcmode="lin" valueType="num">
                                      <p:cBhvr>
                                        <p:cTn id="88" dur="500" fill="hold"/>
                                        <p:tgtEl>
                                          <p:spTgt spid="37"/>
                                        </p:tgtEl>
                                        <p:attrNameLst>
                                          <p:attrName>style.rotation</p:attrName>
                                        </p:attrNameLst>
                                      </p:cBhvr>
                                      <p:tavLst>
                                        <p:tav tm="0">
                                          <p:val>
                                            <p:fltVal val="90"/>
                                          </p:val>
                                        </p:tav>
                                        <p:tav tm="100000">
                                          <p:val>
                                            <p:fltVal val="0"/>
                                          </p:val>
                                        </p:tav>
                                      </p:tavLst>
                                    </p:anim>
                                    <p:animEffect transition="in" filter="fade">
                                      <p:cBhvr>
                                        <p:cTn id="89" dur="500"/>
                                        <p:tgtEl>
                                          <p:spTgt spid="37"/>
                                        </p:tgtEl>
                                      </p:cBhvr>
                                    </p:animEffect>
                                  </p:childTnLst>
                                </p:cTn>
                              </p:par>
                              <p:par>
                                <p:cTn id="90" presetID="31" presetClass="entr" presetSubtype="0" fill="hold" grpId="0" nodeType="withEffect">
                                  <p:stCondLst>
                                    <p:cond delay="0"/>
                                  </p:stCondLst>
                                  <p:childTnLst>
                                    <p:set>
                                      <p:cBhvr>
                                        <p:cTn id="91" dur="1" fill="hold">
                                          <p:stCondLst>
                                            <p:cond delay="0"/>
                                          </p:stCondLst>
                                        </p:cTn>
                                        <p:tgtEl>
                                          <p:spTgt spid="39"/>
                                        </p:tgtEl>
                                        <p:attrNameLst>
                                          <p:attrName>style.visibility</p:attrName>
                                        </p:attrNameLst>
                                      </p:cBhvr>
                                      <p:to>
                                        <p:strVal val="visible"/>
                                      </p:to>
                                    </p:set>
                                    <p:anim calcmode="lin" valueType="num">
                                      <p:cBhvr>
                                        <p:cTn id="92" dur="500" fill="hold"/>
                                        <p:tgtEl>
                                          <p:spTgt spid="39"/>
                                        </p:tgtEl>
                                        <p:attrNameLst>
                                          <p:attrName>ppt_w</p:attrName>
                                        </p:attrNameLst>
                                      </p:cBhvr>
                                      <p:tavLst>
                                        <p:tav tm="0">
                                          <p:val>
                                            <p:fltVal val="0"/>
                                          </p:val>
                                        </p:tav>
                                        <p:tav tm="100000">
                                          <p:val>
                                            <p:strVal val="#ppt_w"/>
                                          </p:val>
                                        </p:tav>
                                      </p:tavLst>
                                    </p:anim>
                                    <p:anim calcmode="lin" valueType="num">
                                      <p:cBhvr>
                                        <p:cTn id="93" dur="500" fill="hold"/>
                                        <p:tgtEl>
                                          <p:spTgt spid="39"/>
                                        </p:tgtEl>
                                        <p:attrNameLst>
                                          <p:attrName>ppt_h</p:attrName>
                                        </p:attrNameLst>
                                      </p:cBhvr>
                                      <p:tavLst>
                                        <p:tav tm="0">
                                          <p:val>
                                            <p:fltVal val="0"/>
                                          </p:val>
                                        </p:tav>
                                        <p:tav tm="100000">
                                          <p:val>
                                            <p:strVal val="#ppt_h"/>
                                          </p:val>
                                        </p:tav>
                                      </p:tavLst>
                                    </p:anim>
                                    <p:anim calcmode="lin" valueType="num">
                                      <p:cBhvr>
                                        <p:cTn id="94" dur="500" fill="hold"/>
                                        <p:tgtEl>
                                          <p:spTgt spid="39"/>
                                        </p:tgtEl>
                                        <p:attrNameLst>
                                          <p:attrName>style.rotation</p:attrName>
                                        </p:attrNameLst>
                                      </p:cBhvr>
                                      <p:tavLst>
                                        <p:tav tm="0">
                                          <p:val>
                                            <p:fltVal val="90"/>
                                          </p:val>
                                        </p:tav>
                                        <p:tav tm="100000">
                                          <p:val>
                                            <p:fltVal val="0"/>
                                          </p:val>
                                        </p:tav>
                                      </p:tavLst>
                                    </p:anim>
                                    <p:animEffect transition="in" filter="fade">
                                      <p:cBhvr>
                                        <p:cTn id="95" dur="500"/>
                                        <p:tgtEl>
                                          <p:spTgt spid="39"/>
                                        </p:tgtEl>
                                      </p:cBhvr>
                                    </p:animEffect>
                                  </p:childTnLst>
                                </p:cTn>
                              </p:par>
                              <p:par>
                                <p:cTn id="96" presetID="31" presetClass="entr" presetSubtype="0" fill="hold" grpId="0" nodeType="withEffect">
                                  <p:stCondLst>
                                    <p:cond delay="0"/>
                                  </p:stCondLst>
                                  <p:childTnLst>
                                    <p:set>
                                      <p:cBhvr>
                                        <p:cTn id="97" dur="1" fill="hold">
                                          <p:stCondLst>
                                            <p:cond delay="0"/>
                                          </p:stCondLst>
                                        </p:cTn>
                                        <p:tgtEl>
                                          <p:spTgt spid="38">
                                            <p:txEl>
                                              <p:pRg st="0" end="0"/>
                                            </p:txEl>
                                          </p:spTgt>
                                        </p:tgtEl>
                                        <p:attrNameLst>
                                          <p:attrName>style.visibility</p:attrName>
                                        </p:attrNameLst>
                                      </p:cBhvr>
                                      <p:to>
                                        <p:strVal val="visible"/>
                                      </p:to>
                                    </p:set>
                                    <p:anim calcmode="lin" valueType="num">
                                      <p:cBhvr>
                                        <p:cTn id="98"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99" dur="500" fill="hold"/>
                                        <p:tgtEl>
                                          <p:spTgt spid="38">
                                            <p:txEl>
                                              <p:pRg st="0" end="0"/>
                                            </p:txEl>
                                          </p:spTgt>
                                        </p:tgtEl>
                                        <p:attrNameLst>
                                          <p:attrName>ppt_h</p:attrName>
                                        </p:attrNameLst>
                                      </p:cBhvr>
                                      <p:tavLst>
                                        <p:tav tm="0">
                                          <p:val>
                                            <p:fltVal val="0"/>
                                          </p:val>
                                        </p:tav>
                                        <p:tav tm="100000">
                                          <p:val>
                                            <p:strVal val="#ppt_h"/>
                                          </p:val>
                                        </p:tav>
                                      </p:tavLst>
                                    </p:anim>
                                    <p:anim calcmode="lin" valueType="num">
                                      <p:cBhvr>
                                        <p:cTn id="100" dur="500" fill="hold"/>
                                        <p:tgtEl>
                                          <p:spTgt spid="38">
                                            <p:txEl>
                                              <p:pRg st="0" end="0"/>
                                            </p:txEl>
                                          </p:spTgt>
                                        </p:tgtEl>
                                        <p:attrNameLst>
                                          <p:attrName>style.rotation</p:attrName>
                                        </p:attrNameLst>
                                      </p:cBhvr>
                                      <p:tavLst>
                                        <p:tav tm="0">
                                          <p:val>
                                            <p:fltVal val="90"/>
                                          </p:val>
                                        </p:tav>
                                        <p:tav tm="100000">
                                          <p:val>
                                            <p:fltVal val="0"/>
                                          </p:val>
                                        </p:tav>
                                      </p:tavLst>
                                    </p:anim>
                                    <p:animEffect transition="in" filter="fade">
                                      <p:cBhvr>
                                        <p:cTn id="101" dur="500"/>
                                        <p:tgtEl>
                                          <p:spTgt spid="38">
                                            <p:txEl>
                                              <p:pRg st="0" end="0"/>
                                            </p:txEl>
                                          </p:spTgt>
                                        </p:tgtEl>
                                      </p:cBhvr>
                                    </p:animEffect>
                                  </p:childTnLst>
                                </p:cTn>
                              </p:par>
                              <p:par>
                                <p:cTn id="102" presetID="31" presetClass="entr" presetSubtype="0" fill="hold" grpId="0" nodeType="withEffect">
                                  <p:stCondLst>
                                    <p:cond delay="0"/>
                                  </p:stCondLst>
                                  <p:childTnLst>
                                    <p:set>
                                      <p:cBhvr>
                                        <p:cTn id="103" dur="1" fill="hold">
                                          <p:stCondLst>
                                            <p:cond delay="0"/>
                                          </p:stCondLst>
                                        </p:cTn>
                                        <p:tgtEl>
                                          <p:spTgt spid="40">
                                            <p:txEl>
                                              <p:pRg st="0" end="0"/>
                                            </p:txEl>
                                          </p:spTgt>
                                        </p:tgtEl>
                                        <p:attrNameLst>
                                          <p:attrName>style.visibility</p:attrName>
                                        </p:attrNameLst>
                                      </p:cBhvr>
                                      <p:to>
                                        <p:strVal val="visible"/>
                                      </p:to>
                                    </p:set>
                                    <p:anim calcmode="lin" valueType="num">
                                      <p:cBhvr>
                                        <p:cTn id="104"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105" dur="5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106" dur="500" fill="hold"/>
                                        <p:tgtEl>
                                          <p:spTgt spid="40">
                                            <p:txEl>
                                              <p:pRg st="0" end="0"/>
                                            </p:txEl>
                                          </p:spTgt>
                                        </p:tgtEl>
                                        <p:attrNameLst>
                                          <p:attrName>style.rotation</p:attrName>
                                        </p:attrNameLst>
                                      </p:cBhvr>
                                      <p:tavLst>
                                        <p:tav tm="0">
                                          <p:val>
                                            <p:fltVal val="90"/>
                                          </p:val>
                                        </p:tav>
                                        <p:tav tm="100000">
                                          <p:val>
                                            <p:fltVal val="0"/>
                                          </p:val>
                                        </p:tav>
                                      </p:tavLst>
                                    </p:anim>
                                    <p:animEffect transition="in" filter="fade">
                                      <p:cBhvr>
                                        <p:cTn id="107" dur="500"/>
                                        <p:tgtEl>
                                          <p:spTgt spid="40">
                                            <p:txEl>
                                              <p:pRg st="0" end="0"/>
                                            </p:txEl>
                                          </p:spTgt>
                                        </p:tgtEl>
                                      </p:cBhvr>
                                    </p:animEffect>
                                  </p:childTnLst>
                                </p:cTn>
                              </p:par>
                            </p:childTnLst>
                          </p:cTn>
                        </p:par>
                        <p:par>
                          <p:cTn id="108" fill="hold">
                            <p:stCondLst>
                              <p:cond delay="2500"/>
                            </p:stCondLst>
                            <p:childTnLst>
                              <p:par>
                                <p:cTn id="109" presetID="31" presetClass="entr" presetSubtype="0" fill="hold" nodeType="afterEffect">
                                  <p:stCondLst>
                                    <p:cond delay="0"/>
                                  </p:stCondLst>
                                  <p:childTnLst>
                                    <p:set>
                                      <p:cBhvr>
                                        <p:cTn id="110" dur="1" fill="hold">
                                          <p:stCondLst>
                                            <p:cond delay="0"/>
                                          </p:stCondLst>
                                        </p:cTn>
                                        <p:tgtEl>
                                          <p:spTgt spid="41"/>
                                        </p:tgtEl>
                                        <p:attrNameLst>
                                          <p:attrName>style.visibility</p:attrName>
                                        </p:attrNameLst>
                                      </p:cBhvr>
                                      <p:to>
                                        <p:strVal val="visible"/>
                                      </p:to>
                                    </p:set>
                                    <p:anim calcmode="lin" valueType="num">
                                      <p:cBhvr>
                                        <p:cTn id="111" dur="500" fill="hold"/>
                                        <p:tgtEl>
                                          <p:spTgt spid="41"/>
                                        </p:tgtEl>
                                        <p:attrNameLst>
                                          <p:attrName>ppt_w</p:attrName>
                                        </p:attrNameLst>
                                      </p:cBhvr>
                                      <p:tavLst>
                                        <p:tav tm="0">
                                          <p:val>
                                            <p:fltVal val="0"/>
                                          </p:val>
                                        </p:tav>
                                        <p:tav tm="100000">
                                          <p:val>
                                            <p:strVal val="#ppt_w"/>
                                          </p:val>
                                        </p:tav>
                                      </p:tavLst>
                                    </p:anim>
                                    <p:anim calcmode="lin" valueType="num">
                                      <p:cBhvr>
                                        <p:cTn id="112" dur="500" fill="hold"/>
                                        <p:tgtEl>
                                          <p:spTgt spid="41"/>
                                        </p:tgtEl>
                                        <p:attrNameLst>
                                          <p:attrName>ppt_h</p:attrName>
                                        </p:attrNameLst>
                                      </p:cBhvr>
                                      <p:tavLst>
                                        <p:tav tm="0">
                                          <p:val>
                                            <p:fltVal val="0"/>
                                          </p:val>
                                        </p:tav>
                                        <p:tav tm="100000">
                                          <p:val>
                                            <p:strVal val="#ppt_h"/>
                                          </p:val>
                                        </p:tav>
                                      </p:tavLst>
                                    </p:anim>
                                    <p:anim calcmode="lin" valueType="num">
                                      <p:cBhvr>
                                        <p:cTn id="113" dur="500" fill="hold"/>
                                        <p:tgtEl>
                                          <p:spTgt spid="41"/>
                                        </p:tgtEl>
                                        <p:attrNameLst>
                                          <p:attrName>style.rotation</p:attrName>
                                        </p:attrNameLst>
                                      </p:cBhvr>
                                      <p:tavLst>
                                        <p:tav tm="0">
                                          <p:val>
                                            <p:fltVal val="90"/>
                                          </p:val>
                                        </p:tav>
                                        <p:tav tm="100000">
                                          <p:val>
                                            <p:fltVal val="0"/>
                                          </p:val>
                                        </p:tav>
                                      </p:tavLst>
                                    </p:anim>
                                    <p:animEffect transition="in" filter="fade">
                                      <p:cBhvr>
                                        <p:cTn id="114" dur="500"/>
                                        <p:tgtEl>
                                          <p:spTgt spid="41"/>
                                        </p:tgtEl>
                                      </p:cBhvr>
                                    </p:animEffect>
                                  </p:childTnLst>
                                </p:cTn>
                              </p:par>
                              <p:par>
                                <p:cTn id="115" presetID="31" presetClass="entr" presetSubtype="0" fill="hold" grpId="0" nodeType="withEffect">
                                  <p:stCondLst>
                                    <p:cond delay="0"/>
                                  </p:stCondLst>
                                  <p:childTnLst>
                                    <p:set>
                                      <p:cBhvr>
                                        <p:cTn id="116" dur="1" fill="hold">
                                          <p:stCondLst>
                                            <p:cond delay="0"/>
                                          </p:stCondLst>
                                        </p:cTn>
                                        <p:tgtEl>
                                          <p:spTgt spid="43"/>
                                        </p:tgtEl>
                                        <p:attrNameLst>
                                          <p:attrName>style.visibility</p:attrName>
                                        </p:attrNameLst>
                                      </p:cBhvr>
                                      <p:to>
                                        <p:strVal val="visible"/>
                                      </p:to>
                                    </p:set>
                                    <p:anim calcmode="lin" valueType="num">
                                      <p:cBhvr>
                                        <p:cTn id="117" dur="500" fill="hold"/>
                                        <p:tgtEl>
                                          <p:spTgt spid="43"/>
                                        </p:tgtEl>
                                        <p:attrNameLst>
                                          <p:attrName>ppt_w</p:attrName>
                                        </p:attrNameLst>
                                      </p:cBhvr>
                                      <p:tavLst>
                                        <p:tav tm="0">
                                          <p:val>
                                            <p:fltVal val="0"/>
                                          </p:val>
                                        </p:tav>
                                        <p:tav tm="100000">
                                          <p:val>
                                            <p:strVal val="#ppt_w"/>
                                          </p:val>
                                        </p:tav>
                                      </p:tavLst>
                                    </p:anim>
                                    <p:anim calcmode="lin" valueType="num">
                                      <p:cBhvr>
                                        <p:cTn id="118" dur="500" fill="hold"/>
                                        <p:tgtEl>
                                          <p:spTgt spid="43"/>
                                        </p:tgtEl>
                                        <p:attrNameLst>
                                          <p:attrName>ppt_h</p:attrName>
                                        </p:attrNameLst>
                                      </p:cBhvr>
                                      <p:tavLst>
                                        <p:tav tm="0">
                                          <p:val>
                                            <p:fltVal val="0"/>
                                          </p:val>
                                        </p:tav>
                                        <p:tav tm="100000">
                                          <p:val>
                                            <p:strVal val="#ppt_h"/>
                                          </p:val>
                                        </p:tav>
                                      </p:tavLst>
                                    </p:anim>
                                    <p:anim calcmode="lin" valueType="num">
                                      <p:cBhvr>
                                        <p:cTn id="119" dur="500" fill="hold"/>
                                        <p:tgtEl>
                                          <p:spTgt spid="43"/>
                                        </p:tgtEl>
                                        <p:attrNameLst>
                                          <p:attrName>style.rotation</p:attrName>
                                        </p:attrNameLst>
                                      </p:cBhvr>
                                      <p:tavLst>
                                        <p:tav tm="0">
                                          <p:val>
                                            <p:fltVal val="90"/>
                                          </p:val>
                                        </p:tav>
                                        <p:tav tm="100000">
                                          <p:val>
                                            <p:fltVal val="0"/>
                                          </p:val>
                                        </p:tav>
                                      </p:tavLst>
                                    </p:anim>
                                    <p:animEffect transition="in" filter="fade">
                                      <p:cBhvr>
                                        <p:cTn id="120" dur="500"/>
                                        <p:tgtEl>
                                          <p:spTgt spid="43"/>
                                        </p:tgtEl>
                                      </p:cBhvr>
                                    </p:animEffect>
                                  </p:childTnLst>
                                </p:cTn>
                              </p:par>
                              <p:par>
                                <p:cTn id="121" presetID="31" presetClass="entr" presetSubtype="0" fill="hold" grpId="0" nodeType="withEffect">
                                  <p:stCondLst>
                                    <p:cond delay="0"/>
                                  </p:stCondLst>
                                  <p:childTnLst>
                                    <p:set>
                                      <p:cBhvr>
                                        <p:cTn id="122" dur="1" fill="hold">
                                          <p:stCondLst>
                                            <p:cond delay="0"/>
                                          </p:stCondLst>
                                        </p:cTn>
                                        <p:tgtEl>
                                          <p:spTgt spid="42">
                                            <p:txEl>
                                              <p:pRg st="0" end="0"/>
                                            </p:txEl>
                                          </p:spTgt>
                                        </p:tgtEl>
                                        <p:attrNameLst>
                                          <p:attrName>style.visibility</p:attrName>
                                        </p:attrNameLst>
                                      </p:cBhvr>
                                      <p:to>
                                        <p:strVal val="visible"/>
                                      </p:to>
                                    </p:set>
                                    <p:anim calcmode="lin" valueType="num">
                                      <p:cBhvr>
                                        <p:cTn id="123"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124" dur="500" fill="hold"/>
                                        <p:tgtEl>
                                          <p:spTgt spid="42">
                                            <p:txEl>
                                              <p:pRg st="0" end="0"/>
                                            </p:txEl>
                                          </p:spTgt>
                                        </p:tgtEl>
                                        <p:attrNameLst>
                                          <p:attrName>ppt_h</p:attrName>
                                        </p:attrNameLst>
                                      </p:cBhvr>
                                      <p:tavLst>
                                        <p:tav tm="0">
                                          <p:val>
                                            <p:fltVal val="0"/>
                                          </p:val>
                                        </p:tav>
                                        <p:tav tm="100000">
                                          <p:val>
                                            <p:strVal val="#ppt_h"/>
                                          </p:val>
                                        </p:tav>
                                      </p:tavLst>
                                    </p:anim>
                                    <p:anim calcmode="lin" valueType="num">
                                      <p:cBhvr>
                                        <p:cTn id="125" dur="500" fill="hold"/>
                                        <p:tgtEl>
                                          <p:spTgt spid="42">
                                            <p:txEl>
                                              <p:pRg st="0" end="0"/>
                                            </p:txEl>
                                          </p:spTgt>
                                        </p:tgtEl>
                                        <p:attrNameLst>
                                          <p:attrName>style.rotation</p:attrName>
                                        </p:attrNameLst>
                                      </p:cBhvr>
                                      <p:tavLst>
                                        <p:tav tm="0">
                                          <p:val>
                                            <p:fltVal val="90"/>
                                          </p:val>
                                        </p:tav>
                                        <p:tav tm="100000">
                                          <p:val>
                                            <p:fltVal val="0"/>
                                          </p:val>
                                        </p:tav>
                                      </p:tavLst>
                                    </p:anim>
                                    <p:animEffect transition="in" filter="fade">
                                      <p:cBhvr>
                                        <p:cTn id="126" dur="500"/>
                                        <p:tgtEl>
                                          <p:spTgt spid="42">
                                            <p:txEl>
                                              <p:pRg st="0" end="0"/>
                                            </p:txEl>
                                          </p:spTgt>
                                        </p:tgtEl>
                                      </p:cBhvr>
                                    </p:animEffect>
                                  </p:childTnLst>
                                </p:cTn>
                              </p:par>
                              <p:par>
                                <p:cTn id="127" presetID="31" presetClass="entr" presetSubtype="0" fill="hold" grpId="0" nodeType="withEffect">
                                  <p:stCondLst>
                                    <p:cond delay="0"/>
                                  </p:stCondLst>
                                  <p:childTnLst>
                                    <p:set>
                                      <p:cBhvr>
                                        <p:cTn id="128" dur="1" fill="hold">
                                          <p:stCondLst>
                                            <p:cond delay="0"/>
                                          </p:stCondLst>
                                        </p:cTn>
                                        <p:tgtEl>
                                          <p:spTgt spid="44">
                                            <p:txEl>
                                              <p:pRg st="0" end="0"/>
                                            </p:txEl>
                                          </p:spTgt>
                                        </p:tgtEl>
                                        <p:attrNameLst>
                                          <p:attrName>style.visibility</p:attrName>
                                        </p:attrNameLst>
                                      </p:cBhvr>
                                      <p:to>
                                        <p:strVal val="visible"/>
                                      </p:to>
                                    </p:set>
                                    <p:anim calcmode="lin" valueType="num">
                                      <p:cBhvr>
                                        <p:cTn id="129"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130" dur="500" fill="hold"/>
                                        <p:tgtEl>
                                          <p:spTgt spid="44">
                                            <p:txEl>
                                              <p:pRg st="0" end="0"/>
                                            </p:txEl>
                                          </p:spTgt>
                                        </p:tgtEl>
                                        <p:attrNameLst>
                                          <p:attrName>ppt_h</p:attrName>
                                        </p:attrNameLst>
                                      </p:cBhvr>
                                      <p:tavLst>
                                        <p:tav tm="0">
                                          <p:val>
                                            <p:fltVal val="0"/>
                                          </p:val>
                                        </p:tav>
                                        <p:tav tm="100000">
                                          <p:val>
                                            <p:strVal val="#ppt_h"/>
                                          </p:val>
                                        </p:tav>
                                      </p:tavLst>
                                    </p:anim>
                                    <p:anim calcmode="lin" valueType="num">
                                      <p:cBhvr>
                                        <p:cTn id="131" dur="500" fill="hold"/>
                                        <p:tgtEl>
                                          <p:spTgt spid="44">
                                            <p:txEl>
                                              <p:pRg st="0" end="0"/>
                                            </p:txEl>
                                          </p:spTgt>
                                        </p:tgtEl>
                                        <p:attrNameLst>
                                          <p:attrName>style.rotation</p:attrName>
                                        </p:attrNameLst>
                                      </p:cBhvr>
                                      <p:tavLst>
                                        <p:tav tm="0">
                                          <p:val>
                                            <p:fltVal val="90"/>
                                          </p:val>
                                        </p:tav>
                                        <p:tav tm="100000">
                                          <p:val>
                                            <p:fltVal val="0"/>
                                          </p:val>
                                        </p:tav>
                                      </p:tavLst>
                                    </p:anim>
                                    <p:animEffect transition="in" filter="fade">
                                      <p:cBhvr>
                                        <p:cTn id="132" dur="500"/>
                                        <p:tgtEl>
                                          <p:spTgt spid="44">
                                            <p:txEl>
                                              <p:pRg st="0" end="0"/>
                                            </p:txEl>
                                          </p:spTgt>
                                        </p:tgtEl>
                                      </p:cBhvr>
                                    </p:animEffect>
                                  </p:childTnLst>
                                </p:cTn>
                              </p:par>
                            </p:childTnLst>
                          </p:cTn>
                        </p:par>
                        <p:par>
                          <p:cTn id="133" fill="hold">
                            <p:stCondLst>
                              <p:cond delay="3000"/>
                            </p:stCondLst>
                            <p:childTnLst>
                              <p:par>
                                <p:cTn id="134" presetID="31" presetClass="entr" presetSubtype="0" fill="hold" nodeType="afterEffect">
                                  <p:stCondLst>
                                    <p:cond delay="0"/>
                                  </p:stCondLst>
                                  <p:childTnLst>
                                    <p:set>
                                      <p:cBhvr>
                                        <p:cTn id="135" dur="1" fill="hold">
                                          <p:stCondLst>
                                            <p:cond delay="0"/>
                                          </p:stCondLst>
                                        </p:cTn>
                                        <p:tgtEl>
                                          <p:spTgt spid="45"/>
                                        </p:tgtEl>
                                        <p:attrNameLst>
                                          <p:attrName>style.visibility</p:attrName>
                                        </p:attrNameLst>
                                      </p:cBhvr>
                                      <p:to>
                                        <p:strVal val="visible"/>
                                      </p:to>
                                    </p:set>
                                    <p:anim calcmode="lin" valueType="num">
                                      <p:cBhvr>
                                        <p:cTn id="136" dur="500" fill="hold"/>
                                        <p:tgtEl>
                                          <p:spTgt spid="45"/>
                                        </p:tgtEl>
                                        <p:attrNameLst>
                                          <p:attrName>ppt_w</p:attrName>
                                        </p:attrNameLst>
                                      </p:cBhvr>
                                      <p:tavLst>
                                        <p:tav tm="0">
                                          <p:val>
                                            <p:fltVal val="0"/>
                                          </p:val>
                                        </p:tav>
                                        <p:tav tm="100000">
                                          <p:val>
                                            <p:strVal val="#ppt_w"/>
                                          </p:val>
                                        </p:tav>
                                      </p:tavLst>
                                    </p:anim>
                                    <p:anim calcmode="lin" valueType="num">
                                      <p:cBhvr>
                                        <p:cTn id="137" dur="500" fill="hold"/>
                                        <p:tgtEl>
                                          <p:spTgt spid="45"/>
                                        </p:tgtEl>
                                        <p:attrNameLst>
                                          <p:attrName>ppt_h</p:attrName>
                                        </p:attrNameLst>
                                      </p:cBhvr>
                                      <p:tavLst>
                                        <p:tav tm="0">
                                          <p:val>
                                            <p:fltVal val="0"/>
                                          </p:val>
                                        </p:tav>
                                        <p:tav tm="100000">
                                          <p:val>
                                            <p:strVal val="#ppt_h"/>
                                          </p:val>
                                        </p:tav>
                                      </p:tavLst>
                                    </p:anim>
                                    <p:anim calcmode="lin" valueType="num">
                                      <p:cBhvr>
                                        <p:cTn id="138" dur="500" fill="hold"/>
                                        <p:tgtEl>
                                          <p:spTgt spid="45"/>
                                        </p:tgtEl>
                                        <p:attrNameLst>
                                          <p:attrName>style.rotation</p:attrName>
                                        </p:attrNameLst>
                                      </p:cBhvr>
                                      <p:tavLst>
                                        <p:tav tm="0">
                                          <p:val>
                                            <p:fltVal val="90"/>
                                          </p:val>
                                        </p:tav>
                                        <p:tav tm="100000">
                                          <p:val>
                                            <p:fltVal val="0"/>
                                          </p:val>
                                        </p:tav>
                                      </p:tavLst>
                                    </p:anim>
                                    <p:animEffect transition="in" filter="fade">
                                      <p:cBhvr>
                                        <p:cTn id="139" dur="500"/>
                                        <p:tgtEl>
                                          <p:spTgt spid="45"/>
                                        </p:tgtEl>
                                      </p:cBhvr>
                                    </p:animEffect>
                                  </p:childTnLst>
                                </p:cTn>
                              </p:par>
                              <p:par>
                                <p:cTn id="140" presetID="31" presetClass="entr" presetSubtype="0" fill="hold" grpId="0" nodeType="withEffect">
                                  <p:stCondLst>
                                    <p:cond delay="0"/>
                                  </p:stCondLst>
                                  <p:childTnLst>
                                    <p:set>
                                      <p:cBhvr>
                                        <p:cTn id="141" dur="1" fill="hold">
                                          <p:stCondLst>
                                            <p:cond delay="0"/>
                                          </p:stCondLst>
                                        </p:cTn>
                                        <p:tgtEl>
                                          <p:spTgt spid="47"/>
                                        </p:tgtEl>
                                        <p:attrNameLst>
                                          <p:attrName>style.visibility</p:attrName>
                                        </p:attrNameLst>
                                      </p:cBhvr>
                                      <p:to>
                                        <p:strVal val="visible"/>
                                      </p:to>
                                    </p:set>
                                    <p:anim calcmode="lin" valueType="num">
                                      <p:cBhvr>
                                        <p:cTn id="142" dur="500" fill="hold"/>
                                        <p:tgtEl>
                                          <p:spTgt spid="47"/>
                                        </p:tgtEl>
                                        <p:attrNameLst>
                                          <p:attrName>ppt_w</p:attrName>
                                        </p:attrNameLst>
                                      </p:cBhvr>
                                      <p:tavLst>
                                        <p:tav tm="0">
                                          <p:val>
                                            <p:fltVal val="0"/>
                                          </p:val>
                                        </p:tav>
                                        <p:tav tm="100000">
                                          <p:val>
                                            <p:strVal val="#ppt_w"/>
                                          </p:val>
                                        </p:tav>
                                      </p:tavLst>
                                    </p:anim>
                                    <p:anim calcmode="lin" valueType="num">
                                      <p:cBhvr>
                                        <p:cTn id="143" dur="500" fill="hold"/>
                                        <p:tgtEl>
                                          <p:spTgt spid="47"/>
                                        </p:tgtEl>
                                        <p:attrNameLst>
                                          <p:attrName>ppt_h</p:attrName>
                                        </p:attrNameLst>
                                      </p:cBhvr>
                                      <p:tavLst>
                                        <p:tav tm="0">
                                          <p:val>
                                            <p:fltVal val="0"/>
                                          </p:val>
                                        </p:tav>
                                        <p:tav tm="100000">
                                          <p:val>
                                            <p:strVal val="#ppt_h"/>
                                          </p:val>
                                        </p:tav>
                                      </p:tavLst>
                                    </p:anim>
                                    <p:anim calcmode="lin" valueType="num">
                                      <p:cBhvr>
                                        <p:cTn id="144" dur="500" fill="hold"/>
                                        <p:tgtEl>
                                          <p:spTgt spid="47"/>
                                        </p:tgtEl>
                                        <p:attrNameLst>
                                          <p:attrName>style.rotation</p:attrName>
                                        </p:attrNameLst>
                                      </p:cBhvr>
                                      <p:tavLst>
                                        <p:tav tm="0">
                                          <p:val>
                                            <p:fltVal val="90"/>
                                          </p:val>
                                        </p:tav>
                                        <p:tav tm="100000">
                                          <p:val>
                                            <p:fltVal val="0"/>
                                          </p:val>
                                        </p:tav>
                                      </p:tavLst>
                                    </p:anim>
                                    <p:animEffect transition="in" filter="fade">
                                      <p:cBhvr>
                                        <p:cTn id="145" dur="500"/>
                                        <p:tgtEl>
                                          <p:spTgt spid="47"/>
                                        </p:tgtEl>
                                      </p:cBhvr>
                                    </p:animEffect>
                                  </p:childTnLst>
                                </p:cTn>
                              </p:par>
                              <p:par>
                                <p:cTn id="146" presetID="31" presetClass="entr" presetSubtype="0" fill="hold" grpId="0" nodeType="withEffect">
                                  <p:stCondLst>
                                    <p:cond delay="0"/>
                                  </p:stCondLst>
                                  <p:childTnLst>
                                    <p:set>
                                      <p:cBhvr>
                                        <p:cTn id="147" dur="1" fill="hold">
                                          <p:stCondLst>
                                            <p:cond delay="0"/>
                                          </p:stCondLst>
                                        </p:cTn>
                                        <p:tgtEl>
                                          <p:spTgt spid="46">
                                            <p:txEl>
                                              <p:pRg st="0" end="0"/>
                                            </p:txEl>
                                          </p:spTgt>
                                        </p:tgtEl>
                                        <p:attrNameLst>
                                          <p:attrName>style.visibility</p:attrName>
                                        </p:attrNameLst>
                                      </p:cBhvr>
                                      <p:to>
                                        <p:strVal val="visible"/>
                                      </p:to>
                                    </p:set>
                                    <p:anim calcmode="lin" valueType="num">
                                      <p:cBhvr>
                                        <p:cTn id="148" dur="5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149" dur="500" fill="hold"/>
                                        <p:tgtEl>
                                          <p:spTgt spid="46">
                                            <p:txEl>
                                              <p:pRg st="0" end="0"/>
                                            </p:txEl>
                                          </p:spTgt>
                                        </p:tgtEl>
                                        <p:attrNameLst>
                                          <p:attrName>ppt_h</p:attrName>
                                        </p:attrNameLst>
                                      </p:cBhvr>
                                      <p:tavLst>
                                        <p:tav tm="0">
                                          <p:val>
                                            <p:fltVal val="0"/>
                                          </p:val>
                                        </p:tav>
                                        <p:tav tm="100000">
                                          <p:val>
                                            <p:strVal val="#ppt_h"/>
                                          </p:val>
                                        </p:tav>
                                      </p:tavLst>
                                    </p:anim>
                                    <p:anim calcmode="lin" valueType="num">
                                      <p:cBhvr>
                                        <p:cTn id="150" dur="500" fill="hold"/>
                                        <p:tgtEl>
                                          <p:spTgt spid="46">
                                            <p:txEl>
                                              <p:pRg st="0" end="0"/>
                                            </p:txEl>
                                          </p:spTgt>
                                        </p:tgtEl>
                                        <p:attrNameLst>
                                          <p:attrName>style.rotation</p:attrName>
                                        </p:attrNameLst>
                                      </p:cBhvr>
                                      <p:tavLst>
                                        <p:tav tm="0">
                                          <p:val>
                                            <p:fltVal val="90"/>
                                          </p:val>
                                        </p:tav>
                                        <p:tav tm="100000">
                                          <p:val>
                                            <p:fltVal val="0"/>
                                          </p:val>
                                        </p:tav>
                                      </p:tavLst>
                                    </p:anim>
                                    <p:animEffect transition="in" filter="fade">
                                      <p:cBhvr>
                                        <p:cTn id="151" dur="500"/>
                                        <p:tgtEl>
                                          <p:spTgt spid="46">
                                            <p:txEl>
                                              <p:pRg st="0" end="0"/>
                                            </p:txEl>
                                          </p:spTgt>
                                        </p:tgtEl>
                                      </p:cBhvr>
                                    </p:animEffect>
                                  </p:childTnLst>
                                </p:cTn>
                              </p:par>
                              <p:par>
                                <p:cTn id="152" presetID="31" presetClass="entr" presetSubtype="0" fill="hold" grpId="0" nodeType="withEffect">
                                  <p:stCondLst>
                                    <p:cond delay="0"/>
                                  </p:stCondLst>
                                  <p:childTnLst>
                                    <p:set>
                                      <p:cBhvr>
                                        <p:cTn id="153" dur="1" fill="hold">
                                          <p:stCondLst>
                                            <p:cond delay="0"/>
                                          </p:stCondLst>
                                        </p:cTn>
                                        <p:tgtEl>
                                          <p:spTgt spid="48">
                                            <p:txEl>
                                              <p:pRg st="0" end="0"/>
                                            </p:txEl>
                                          </p:spTgt>
                                        </p:tgtEl>
                                        <p:attrNameLst>
                                          <p:attrName>style.visibility</p:attrName>
                                        </p:attrNameLst>
                                      </p:cBhvr>
                                      <p:to>
                                        <p:strVal val="visible"/>
                                      </p:to>
                                    </p:set>
                                    <p:anim calcmode="lin" valueType="num">
                                      <p:cBhvr>
                                        <p:cTn id="154" dur="500" fill="hold"/>
                                        <p:tgtEl>
                                          <p:spTgt spid="48">
                                            <p:txEl>
                                              <p:pRg st="0" end="0"/>
                                            </p:txEl>
                                          </p:spTgt>
                                        </p:tgtEl>
                                        <p:attrNameLst>
                                          <p:attrName>ppt_w</p:attrName>
                                        </p:attrNameLst>
                                      </p:cBhvr>
                                      <p:tavLst>
                                        <p:tav tm="0">
                                          <p:val>
                                            <p:fltVal val="0"/>
                                          </p:val>
                                        </p:tav>
                                        <p:tav tm="100000">
                                          <p:val>
                                            <p:strVal val="#ppt_w"/>
                                          </p:val>
                                        </p:tav>
                                      </p:tavLst>
                                    </p:anim>
                                    <p:anim calcmode="lin" valueType="num">
                                      <p:cBhvr>
                                        <p:cTn id="155" dur="500" fill="hold"/>
                                        <p:tgtEl>
                                          <p:spTgt spid="48">
                                            <p:txEl>
                                              <p:pRg st="0" end="0"/>
                                            </p:txEl>
                                          </p:spTgt>
                                        </p:tgtEl>
                                        <p:attrNameLst>
                                          <p:attrName>ppt_h</p:attrName>
                                        </p:attrNameLst>
                                      </p:cBhvr>
                                      <p:tavLst>
                                        <p:tav tm="0">
                                          <p:val>
                                            <p:fltVal val="0"/>
                                          </p:val>
                                        </p:tav>
                                        <p:tav tm="100000">
                                          <p:val>
                                            <p:strVal val="#ppt_h"/>
                                          </p:val>
                                        </p:tav>
                                      </p:tavLst>
                                    </p:anim>
                                    <p:anim calcmode="lin" valueType="num">
                                      <p:cBhvr>
                                        <p:cTn id="156" dur="500" fill="hold"/>
                                        <p:tgtEl>
                                          <p:spTgt spid="48">
                                            <p:txEl>
                                              <p:pRg st="0" end="0"/>
                                            </p:txEl>
                                          </p:spTgt>
                                        </p:tgtEl>
                                        <p:attrNameLst>
                                          <p:attrName>style.rotation</p:attrName>
                                        </p:attrNameLst>
                                      </p:cBhvr>
                                      <p:tavLst>
                                        <p:tav tm="0">
                                          <p:val>
                                            <p:fltVal val="90"/>
                                          </p:val>
                                        </p:tav>
                                        <p:tav tm="100000">
                                          <p:val>
                                            <p:fltVal val="0"/>
                                          </p:val>
                                        </p:tav>
                                      </p:tavLst>
                                    </p:anim>
                                    <p:animEffect transition="in" filter="fade">
                                      <p:cBhvr>
                                        <p:cTn id="157"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6" grpId="0" build="p">
        <p:tmplLst>
          <p:tmpl lvl="1">
            <p:tnLst>
              <p:par>
                <p:cTn presetID="3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p:cTn dur="500" fill="hold"/>
                        <p:tgtEl>
                          <p:spTgt spid="6"/>
                        </p:tgtEl>
                        <p:attrNameLst>
                          <p:attrName>ppt_w</p:attrName>
                        </p:attrNameLst>
                      </p:cBhvr>
                      <p:tavLst>
                        <p:tav tm="0">
                          <p:val>
                            <p:fltVal val="0"/>
                          </p:val>
                        </p:tav>
                        <p:tav tm="100000">
                          <p:val>
                            <p:strVal val="#ppt_w"/>
                          </p:val>
                        </p:tav>
                      </p:tavLst>
                    </p:anim>
                    <p:anim calcmode="lin" valueType="num">
                      <p:cBhvr>
                        <p:cTn dur="500" fill="hold"/>
                        <p:tgtEl>
                          <p:spTgt spid="6"/>
                        </p:tgtEl>
                        <p:attrNameLst>
                          <p:attrName>ppt_h</p:attrName>
                        </p:attrNameLst>
                      </p:cBhvr>
                      <p:tavLst>
                        <p:tav tm="0">
                          <p:val>
                            <p:fltVal val="0"/>
                          </p:val>
                        </p:tav>
                        <p:tav tm="100000">
                          <p:val>
                            <p:strVal val="#ppt_h"/>
                          </p:val>
                        </p:tav>
                      </p:tavLst>
                    </p:anim>
                    <p:anim calcmode="lin" valueType="num">
                      <p:cBhvr>
                        <p:cTn dur="500" fill="hold"/>
                        <p:tgtEl>
                          <p:spTgt spid="6"/>
                        </p:tgtEl>
                        <p:attrNameLst>
                          <p:attrName>style.rotation</p:attrName>
                        </p:attrNameLst>
                      </p:cBhvr>
                      <p:tavLst>
                        <p:tav tm="0">
                          <p:val>
                            <p:fltVal val="90"/>
                          </p:val>
                        </p:tav>
                        <p:tav tm="100000">
                          <p:val>
                            <p:fltVal val="0"/>
                          </p:val>
                        </p:tav>
                      </p:tavLst>
                    </p:anim>
                    <p:animEffect transition="in" filter="fade">
                      <p:cBhvr>
                        <p:cTn dur="500"/>
                        <p:tgtEl>
                          <p:spTgt spid="6"/>
                        </p:tgtEl>
                      </p:cBhvr>
                    </p:animEffect>
                  </p:childTnLst>
                </p:cTn>
              </p:par>
            </p:tnLst>
          </p:tmpl>
        </p:tmplLst>
      </p:bldP>
      <p:bldP spid="10" grpId="0"/>
      <p:bldP spid="14" grpId="0" build="p">
        <p:tmplLst>
          <p:tmpl lvl="1">
            <p:tnLst>
              <p:par>
                <p:cTn presetID="31"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 calcmode="lin" valueType="num">
                      <p:cBhvr>
                        <p:cTn dur="500" fill="hold"/>
                        <p:tgtEl>
                          <p:spTgt spid="14"/>
                        </p:tgtEl>
                        <p:attrNameLst>
                          <p:attrName>style.rotation</p:attrName>
                        </p:attrNameLst>
                      </p:cBhvr>
                      <p:tavLst>
                        <p:tav tm="0">
                          <p:val>
                            <p:fltVal val="90"/>
                          </p:val>
                        </p:tav>
                        <p:tav tm="100000">
                          <p:val>
                            <p:fltVal val="0"/>
                          </p:val>
                        </p:tav>
                      </p:tavLst>
                    </p:anim>
                    <p:animEffect transition="in" filter="fade">
                      <p:cBhvr>
                        <p:cTn dur="500"/>
                        <p:tgtEl>
                          <p:spTgt spid="14"/>
                        </p:tgtEl>
                      </p:cBhvr>
                    </p:animEffect>
                  </p:childTnLst>
                </p:cTn>
              </p:par>
            </p:tnLst>
          </p:tmpl>
        </p:tmplLst>
      </p:bldP>
      <p:bldP spid="26" grpId="0" build="p">
        <p:tmplLst>
          <p:tmpl lvl="1">
            <p:tnLst>
              <p:par>
                <p:cTn presetID="31"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 calcmode="lin" valueType="num">
                      <p:cBhvr>
                        <p:cTn dur="500" fill="hold"/>
                        <p:tgtEl>
                          <p:spTgt spid="26"/>
                        </p:tgtEl>
                        <p:attrNameLst>
                          <p:attrName>style.rotation</p:attrName>
                        </p:attrNameLst>
                      </p:cBhvr>
                      <p:tavLst>
                        <p:tav tm="0">
                          <p:val>
                            <p:fltVal val="90"/>
                          </p:val>
                        </p:tav>
                        <p:tav tm="100000">
                          <p:val>
                            <p:fltVal val="0"/>
                          </p:val>
                        </p:tav>
                      </p:tavLst>
                    </p:anim>
                    <p:animEffect transition="in" filter="fade">
                      <p:cBhvr>
                        <p:cTn dur="500"/>
                        <p:tgtEl>
                          <p:spTgt spid="26"/>
                        </p:tgtEl>
                      </p:cBhvr>
                    </p:animEffect>
                  </p:childTnLst>
                </p:cTn>
              </p:par>
            </p:tnLst>
          </p:tmpl>
        </p:tmplLst>
      </p:bldP>
      <p:bldP spid="27" grpId="0"/>
      <p:bldP spid="28" grpId="0" build="p">
        <p:tmplLst>
          <p:tmpl lvl="1">
            <p:tnLst>
              <p:par>
                <p:cTn presetID="31"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 calcmode="lin" valueType="num">
                      <p:cBhvr>
                        <p:cTn dur="500" fill="hold"/>
                        <p:tgtEl>
                          <p:spTgt spid="28"/>
                        </p:tgtEl>
                        <p:attrNameLst>
                          <p:attrName>style.rotation</p:attrName>
                        </p:attrNameLst>
                      </p:cBhvr>
                      <p:tavLst>
                        <p:tav tm="0">
                          <p:val>
                            <p:fltVal val="90"/>
                          </p:val>
                        </p:tav>
                        <p:tav tm="100000">
                          <p:val>
                            <p:fltVal val="0"/>
                          </p:val>
                        </p:tav>
                      </p:tavLst>
                    </p:anim>
                    <p:animEffect transition="in" filter="fade">
                      <p:cBhvr>
                        <p:cTn dur="500"/>
                        <p:tgtEl>
                          <p:spTgt spid="28"/>
                        </p:tgtEl>
                      </p:cBhvr>
                    </p:animEffect>
                  </p:childTnLst>
                </p:cTn>
              </p:par>
            </p:tnLst>
          </p:tmpl>
        </p:tmplLst>
      </p:bldP>
      <p:bldP spid="34" grpId="0" build="p">
        <p:tmplLst>
          <p:tmpl lvl="1">
            <p:tnLst>
              <p:par>
                <p:cTn presetID="31"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 calcmode="lin" valueType="num">
                      <p:cBhvr>
                        <p:cTn dur="500" fill="hold"/>
                        <p:tgtEl>
                          <p:spTgt spid="34"/>
                        </p:tgtEl>
                        <p:attrNameLst>
                          <p:attrName>style.rotation</p:attrName>
                        </p:attrNameLst>
                      </p:cBhvr>
                      <p:tavLst>
                        <p:tav tm="0">
                          <p:val>
                            <p:fltVal val="90"/>
                          </p:val>
                        </p:tav>
                        <p:tav tm="100000">
                          <p:val>
                            <p:fltVal val="0"/>
                          </p:val>
                        </p:tav>
                      </p:tavLst>
                    </p:anim>
                    <p:animEffect transition="in" filter="fade">
                      <p:cBhvr>
                        <p:cTn dur="500"/>
                        <p:tgtEl>
                          <p:spTgt spid="34"/>
                        </p:tgtEl>
                      </p:cBhvr>
                    </p:animEffect>
                  </p:childTnLst>
                </p:cTn>
              </p:par>
            </p:tnLst>
          </p:tmpl>
        </p:tmplLst>
      </p:bldP>
      <p:bldP spid="35" grpId="0"/>
      <p:bldP spid="36" grpId="0" build="p">
        <p:tmplLst>
          <p:tmpl lvl="1">
            <p:tnLst>
              <p:par>
                <p:cTn presetID="31"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p:cTn dur="500" fill="hold"/>
                        <p:tgtEl>
                          <p:spTgt spid="36"/>
                        </p:tgtEl>
                        <p:attrNameLst>
                          <p:attrName>ppt_w</p:attrName>
                        </p:attrNameLst>
                      </p:cBhvr>
                      <p:tavLst>
                        <p:tav tm="0">
                          <p:val>
                            <p:fltVal val="0"/>
                          </p:val>
                        </p:tav>
                        <p:tav tm="100000">
                          <p:val>
                            <p:strVal val="#ppt_w"/>
                          </p:val>
                        </p:tav>
                      </p:tavLst>
                    </p:anim>
                    <p:anim calcmode="lin" valueType="num">
                      <p:cBhvr>
                        <p:cTn dur="500" fill="hold"/>
                        <p:tgtEl>
                          <p:spTgt spid="36"/>
                        </p:tgtEl>
                        <p:attrNameLst>
                          <p:attrName>ppt_h</p:attrName>
                        </p:attrNameLst>
                      </p:cBhvr>
                      <p:tavLst>
                        <p:tav tm="0">
                          <p:val>
                            <p:fltVal val="0"/>
                          </p:val>
                        </p:tav>
                        <p:tav tm="100000">
                          <p:val>
                            <p:strVal val="#ppt_h"/>
                          </p:val>
                        </p:tav>
                      </p:tavLst>
                    </p:anim>
                    <p:anim calcmode="lin" valueType="num">
                      <p:cBhvr>
                        <p:cTn dur="500" fill="hold"/>
                        <p:tgtEl>
                          <p:spTgt spid="36"/>
                        </p:tgtEl>
                        <p:attrNameLst>
                          <p:attrName>style.rotation</p:attrName>
                        </p:attrNameLst>
                      </p:cBhvr>
                      <p:tavLst>
                        <p:tav tm="0">
                          <p:val>
                            <p:fltVal val="90"/>
                          </p:val>
                        </p:tav>
                        <p:tav tm="100000">
                          <p:val>
                            <p:fltVal val="0"/>
                          </p:val>
                        </p:tav>
                      </p:tavLst>
                    </p:anim>
                    <p:animEffect transition="in" filter="fade">
                      <p:cBhvr>
                        <p:cTn dur="500"/>
                        <p:tgtEl>
                          <p:spTgt spid="36"/>
                        </p:tgtEl>
                      </p:cBhvr>
                    </p:animEffect>
                  </p:childTnLst>
                </p:cTn>
              </p:par>
            </p:tnLst>
          </p:tmpl>
        </p:tmplLst>
      </p:bldP>
      <p:bldP spid="38" grpId="0" build="p">
        <p:tmplLst>
          <p:tmpl lvl="1">
            <p:tnLst>
              <p:par>
                <p:cTn presetID="31"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p:cTn dur="500" fill="hold"/>
                        <p:tgtEl>
                          <p:spTgt spid="38"/>
                        </p:tgtEl>
                        <p:attrNameLst>
                          <p:attrName>ppt_w</p:attrName>
                        </p:attrNameLst>
                      </p:cBhvr>
                      <p:tavLst>
                        <p:tav tm="0">
                          <p:val>
                            <p:fltVal val="0"/>
                          </p:val>
                        </p:tav>
                        <p:tav tm="100000">
                          <p:val>
                            <p:strVal val="#ppt_w"/>
                          </p:val>
                        </p:tav>
                      </p:tavLst>
                    </p:anim>
                    <p:anim calcmode="lin" valueType="num">
                      <p:cBhvr>
                        <p:cTn dur="500" fill="hold"/>
                        <p:tgtEl>
                          <p:spTgt spid="38"/>
                        </p:tgtEl>
                        <p:attrNameLst>
                          <p:attrName>ppt_h</p:attrName>
                        </p:attrNameLst>
                      </p:cBhvr>
                      <p:tavLst>
                        <p:tav tm="0">
                          <p:val>
                            <p:fltVal val="0"/>
                          </p:val>
                        </p:tav>
                        <p:tav tm="100000">
                          <p:val>
                            <p:strVal val="#ppt_h"/>
                          </p:val>
                        </p:tav>
                      </p:tavLst>
                    </p:anim>
                    <p:anim calcmode="lin" valueType="num">
                      <p:cBhvr>
                        <p:cTn dur="500" fill="hold"/>
                        <p:tgtEl>
                          <p:spTgt spid="38"/>
                        </p:tgtEl>
                        <p:attrNameLst>
                          <p:attrName>style.rotation</p:attrName>
                        </p:attrNameLst>
                      </p:cBhvr>
                      <p:tavLst>
                        <p:tav tm="0">
                          <p:val>
                            <p:fltVal val="90"/>
                          </p:val>
                        </p:tav>
                        <p:tav tm="100000">
                          <p:val>
                            <p:fltVal val="0"/>
                          </p:val>
                        </p:tav>
                      </p:tavLst>
                    </p:anim>
                    <p:animEffect transition="in" filter="fade">
                      <p:cBhvr>
                        <p:cTn dur="500"/>
                        <p:tgtEl>
                          <p:spTgt spid="38"/>
                        </p:tgtEl>
                      </p:cBhvr>
                    </p:animEffect>
                  </p:childTnLst>
                </p:cTn>
              </p:par>
            </p:tnLst>
          </p:tmpl>
        </p:tmplLst>
      </p:bldP>
      <p:bldP spid="39" grpId="0"/>
      <p:bldP spid="40" grpId="0" build="p">
        <p:tmplLst>
          <p:tmpl lvl="1">
            <p:tnLst>
              <p:par>
                <p:cTn presetID="31" presetClass="entr" presetSubtype="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500" fill="hold"/>
                        <p:tgtEl>
                          <p:spTgt spid="40"/>
                        </p:tgtEl>
                        <p:attrNameLst>
                          <p:attrName>ppt_w</p:attrName>
                        </p:attrNameLst>
                      </p:cBhvr>
                      <p:tavLst>
                        <p:tav tm="0">
                          <p:val>
                            <p:fltVal val="0"/>
                          </p:val>
                        </p:tav>
                        <p:tav tm="100000">
                          <p:val>
                            <p:strVal val="#ppt_w"/>
                          </p:val>
                        </p:tav>
                      </p:tavLst>
                    </p:anim>
                    <p:anim calcmode="lin" valueType="num">
                      <p:cBhvr>
                        <p:cTn dur="500" fill="hold"/>
                        <p:tgtEl>
                          <p:spTgt spid="40"/>
                        </p:tgtEl>
                        <p:attrNameLst>
                          <p:attrName>ppt_h</p:attrName>
                        </p:attrNameLst>
                      </p:cBhvr>
                      <p:tavLst>
                        <p:tav tm="0">
                          <p:val>
                            <p:fltVal val="0"/>
                          </p:val>
                        </p:tav>
                        <p:tav tm="100000">
                          <p:val>
                            <p:strVal val="#ppt_h"/>
                          </p:val>
                        </p:tav>
                      </p:tavLst>
                    </p:anim>
                    <p:anim calcmode="lin" valueType="num">
                      <p:cBhvr>
                        <p:cTn dur="500" fill="hold"/>
                        <p:tgtEl>
                          <p:spTgt spid="40"/>
                        </p:tgtEl>
                        <p:attrNameLst>
                          <p:attrName>style.rotation</p:attrName>
                        </p:attrNameLst>
                      </p:cBhvr>
                      <p:tavLst>
                        <p:tav tm="0">
                          <p:val>
                            <p:fltVal val="90"/>
                          </p:val>
                        </p:tav>
                        <p:tav tm="100000">
                          <p:val>
                            <p:fltVal val="0"/>
                          </p:val>
                        </p:tav>
                      </p:tavLst>
                    </p:anim>
                    <p:animEffect transition="in" filter="fade">
                      <p:cBhvr>
                        <p:cTn dur="500"/>
                        <p:tgtEl>
                          <p:spTgt spid="40"/>
                        </p:tgtEl>
                      </p:cBhvr>
                    </p:animEffect>
                  </p:childTnLst>
                </p:cTn>
              </p:par>
            </p:tnLst>
          </p:tmpl>
        </p:tmplLst>
      </p:bldP>
      <p:bldP spid="42" grpId="0" build="p">
        <p:tmplLst>
          <p:tmpl lvl="1">
            <p:tnLst>
              <p:par>
                <p:cTn presetID="31" presetClass="entr" presetSubtype="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p:cTn dur="500" fill="hold"/>
                        <p:tgtEl>
                          <p:spTgt spid="42"/>
                        </p:tgtEl>
                        <p:attrNameLst>
                          <p:attrName>ppt_w</p:attrName>
                        </p:attrNameLst>
                      </p:cBhvr>
                      <p:tavLst>
                        <p:tav tm="0">
                          <p:val>
                            <p:fltVal val="0"/>
                          </p:val>
                        </p:tav>
                        <p:tav tm="100000">
                          <p:val>
                            <p:strVal val="#ppt_w"/>
                          </p:val>
                        </p:tav>
                      </p:tavLst>
                    </p:anim>
                    <p:anim calcmode="lin" valueType="num">
                      <p:cBhvr>
                        <p:cTn dur="500" fill="hold"/>
                        <p:tgtEl>
                          <p:spTgt spid="42"/>
                        </p:tgtEl>
                        <p:attrNameLst>
                          <p:attrName>ppt_h</p:attrName>
                        </p:attrNameLst>
                      </p:cBhvr>
                      <p:tavLst>
                        <p:tav tm="0">
                          <p:val>
                            <p:fltVal val="0"/>
                          </p:val>
                        </p:tav>
                        <p:tav tm="100000">
                          <p:val>
                            <p:strVal val="#ppt_h"/>
                          </p:val>
                        </p:tav>
                      </p:tavLst>
                    </p:anim>
                    <p:anim calcmode="lin" valueType="num">
                      <p:cBhvr>
                        <p:cTn dur="500" fill="hold"/>
                        <p:tgtEl>
                          <p:spTgt spid="42"/>
                        </p:tgtEl>
                        <p:attrNameLst>
                          <p:attrName>style.rotation</p:attrName>
                        </p:attrNameLst>
                      </p:cBhvr>
                      <p:tavLst>
                        <p:tav tm="0">
                          <p:val>
                            <p:fltVal val="90"/>
                          </p:val>
                        </p:tav>
                        <p:tav tm="100000">
                          <p:val>
                            <p:fltVal val="0"/>
                          </p:val>
                        </p:tav>
                      </p:tavLst>
                    </p:anim>
                    <p:animEffect transition="in" filter="fade">
                      <p:cBhvr>
                        <p:cTn dur="500"/>
                        <p:tgtEl>
                          <p:spTgt spid="42"/>
                        </p:tgtEl>
                      </p:cBhvr>
                    </p:animEffect>
                  </p:childTnLst>
                </p:cTn>
              </p:par>
            </p:tnLst>
          </p:tmpl>
        </p:tmplLst>
      </p:bldP>
      <p:bldP spid="43" grpId="0"/>
      <p:bldP spid="44" grpId="0" build="p">
        <p:tmplLst>
          <p:tmpl lvl="1">
            <p:tnLst>
              <p:par>
                <p:cTn presetID="31"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p:cTn dur="500" fill="hold"/>
                        <p:tgtEl>
                          <p:spTgt spid="44"/>
                        </p:tgtEl>
                        <p:attrNameLst>
                          <p:attrName>ppt_w</p:attrName>
                        </p:attrNameLst>
                      </p:cBhvr>
                      <p:tavLst>
                        <p:tav tm="0">
                          <p:val>
                            <p:fltVal val="0"/>
                          </p:val>
                        </p:tav>
                        <p:tav tm="100000">
                          <p:val>
                            <p:strVal val="#ppt_w"/>
                          </p:val>
                        </p:tav>
                      </p:tavLst>
                    </p:anim>
                    <p:anim calcmode="lin" valueType="num">
                      <p:cBhvr>
                        <p:cTn dur="500" fill="hold"/>
                        <p:tgtEl>
                          <p:spTgt spid="44"/>
                        </p:tgtEl>
                        <p:attrNameLst>
                          <p:attrName>ppt_h</p:attrName>
                        </p:attrNameLst>
                      </p:cBhvr>
                      <p:tavLst>
                        <p:tav tm="0">
                          <p:val>
                            <p:fltVal val="0"/>
                          </p:val>
                        </p:tav>
                        <p:tav tm="100000">
                          <p:val>
                            <p:strVal val="#ppt_h"/>
                          </p:val>
                        </p:tav>
                      </p:tavLst>
                    </p:anim>
                    <p:anim calcmode="lin" valueType="num">
                      <p:cBhvr>
                        <p:cTn dur="500" fill="hold"/>
                        <p:tgtEl>
                          <p:spTgt spid="44"/>
                        </p:tgtEl>
                        <p:attrNameLst>
                          <p:attrName>style.rotation</p:attrName>
                        </p:attrNameLst>
                      </p:cBhvr>
                      <p:tavLst>
                        <p:tav tm="0">
                          <p:val>
                            <p:fltVal val="90"/>
                          </p:val>
                        </p:tav>
                        <p:tav tm="100000">
                          <p:val>
                            <p:fltVal val="0"/>
                          </p:val>
                        </p:tav>
                      </p:tavLst>
                    </p:anim>
                    <p:animEffect transition="in" filter="fade">
                      <p:cBhvr>
                        <p:cTn dur="500"/>
                        <p:tgtEl>
                          <p:spTgt spid="44"/>
                        </p:tgtEl>
                      </p:cBhvr>
                    </p:animEffect>
                  </p:childTnLst>
                </p:cTn>
              </p:par>
            </p:tnLst>
          </p:tmpl>
        </p:tmplLst>
      </p:bldP>
      <p:bldP spid="46" grpId="0" build="p">
        <p:tmplLst>
          <p:tmpl lvl="1">
            <p:tnLst>
              <p:par>
                <p:cTn presetID="31"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p:cTn dur="500" fill="hold"/>
                        <p:tgtEl>
                          <p:spTgt spid="46"/>
                        </p:tgtEl>
                        <p:attrNameLst>
                          <p:attrName>ppt_w</p:attrName>
                        </p:attrNameLst>
                      </p:cBhvr>
                      <p:tavLst>
                        <p:tav tm="0">
                          <p:val>
                            <p:fltVal val="0"/>
                          </p:val>
                        </p:tav>
                        <p:tav tm="100000">
                          <p:val>
                            <p:strVal val="#ppt_w"/>
                          </p:val>
                        </p:tav>
                      </p:tavLst>
                    </p:anim>
                    <p:anim calcmode="lin" valueType="num">
                      <p:cBhvr>
                        <p:cTn dur="500" fill="hold"/>
                        <p:tgtEl>
                          <p:spTgt spid="46"/>
                        </p:tgtEl>
                        <p:attrNameLst>
                          <p:attrName>ppt_h</p:attrName>
                        </p:attrNameLst>
                      </p:cBhvr>
                      <p:tavLst>
                        <p:tav tm="0">
                          <p:val>
                            <p:fltVal val="0"/>
                          </p:val>
                        </p:tav>
                        <p:tav tm="100000">
                          <p:val>
                            <p:strVal val="#ppt_h"/>
                          </p:val>
                        </p:tav>
                      </p:tavLst>
                    </p:anim>
                    <p:anim calcmode="lin" valueType="num">
                      <p:cBhvr>
                        <p:cTn dur="500" fill="hold"/>
                        <p:tgtEl>
                          <p:spTgt spid="46"/>
                        </p:tgtEl>
                        <p:attrNameLst>
                          <p:attrName>style.rotation</p:attrName>
                        </p:attrNameLst>
                      </p:cBhvr>
                      <p:tavLst>
                        <p:tav tm="0">
                          <p:val>
                            <p:fltVal val="90"/>
                          </p:val>
                        </p:tav>
                        <p:tav tm="100000">
                          <p:val>
                            <p:fltVal val="0"/>
                          </p:val>
                        </p:tav>
                      </p:tavLst>
                    </p:anim>
                    <p:animEffect transition="in" filter="fade">
                      <p:cBhvr>
                        <p:cTn dur="500"/>
                        <p:tgtEl>
                          <p:spTgt spid="46"/>
                        </p:tgtEl>
                      </p:cBhvr>
                    </p:animEffect>
                  </p:childTnLst>
                </p:cTn>
              </p:par>
            </p:tnLst>
          </p:tmpl>
        </p:tmplLst>
      </p:bldP>
      <p:bldP spid="47" grpId="0"/>
      <p:bldP spid="48" grpId="0" build="p">
        <p:tmplLst>
          <p:tmpl lvl="1">
            <p:tnLst>
              <p:par>
                <p:cTn presetID="31"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p:cTn dur="500" fill="hold"/>
                        <p:tgtEl>
                          <p:spTgt spid="48"/>
                        </p:tgtEl>
                        <p:attrNameLst>
                          <p:attrName>ppt_w</p:attrName>
                        </p:attrNameLst>
                      </p:cBhvr>
                      <p:tavLst>
                        <p:tav tm="0">
                          <p:val>
                            <p:fltVal val="0"/>
                          </p:val>
                        </p:tav>
                        <p:tav tm="100000">
                          <p:val>
                            <p:strVal val="#ppt_w"/>
                          </p:val>
                        </p:tav>
                      </p:tavLst>
                    </p:anim>
                    <p:anim calcmode="lin" valueType="num">
                      <p:cBhvr>
                        <p:cTn dur="500" fill="hold"/>
                        <p:tgtEl>
                          <p:spTgt spid="48"/>
                        </p:tgtEl>
                        <p:attrNameLst>
                          <p:attrName>ppt_h</p:attrName>
                        </p:attrNameLst>
                      </p:cBhvr>
                      <p:tavLst>
                        <p:tav tm="0">
                          <p:val>
                            <p:fltVal val="0"/>
                          </p:val>
                        </p:tav>
                        <p:tav tm="100000">
                          <p:val>
                            <p:strVal val="#ppt_h"/>
                          </p:val>
                        </p:tav>
                      </p:tavLst>
                    </p:anim>
                    <p:anim calcmode="lin" valueType="num">
                      <p:cBhvr>
                        <p:cTn dur="500" fill="hold"/>
                        <p:tgtEl>
                          <p:spTgt spid="48"/>
                        </p:tgtEl>
                        <p:attrNameLst>
                          <p:attrName>style.rotation</p:attrName>
                        </p:attrNameLst>
                      </p:cBhvr>
                      <p:tavLst>
                        <p:tav tm="0">
                          <p:val>
                            <p:fltVal val="90"/>
                          </p:val>
                        </p:tav>
                        <p:tav tm="100000">
                          <p:val>
                            <p:fltVal val="0"/>
                          </p:val>
                        </p:tav>
                      </p:tavLst>
                    </p:anim>
                    <p:animEffect transition="in" filter="fade">
                      <p:cBhvr>
                        <p:cTn dur="500"/>
                        <p:tgtEl>
                          <p:spTgt spid="48"/>
                        </p:tgtEl>
                      </p:cBhvr>
                    </p:animEffect>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 Iconic List">
    <p:spTree>
      <p:nvGrpSpPr>
        <p:cNvPr id="1" name=""/>
        <p:cNvGrpSpPr/>
        <p:nvPr/>
      </p:nvGrpSpPr>
      <p:grpSpPr>
        <a:xfrm>
          <a:off x="0" y="0"/>
          <a:ext cx="0" cy="0"/>
          <a:chOff x="0" y="0"/>
          <a:chExt cx="0" cy="0"/>
        </a:xfrm>
      </p:grpSpPr>
      <p:sp>
        <p:nvSpPr>
          <p:cNvPr id="50" name="正方形/長方形 49"/>
          <p:cNvSpPr/>
          <p:nvPr userDrawn="1"/>
        </p:nvSpPr>
        <p:spPr>
          <a:xfrm>
            <a:off x="0" y="1877184"/>
            <a:ext cx="9144000" cy="412205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5" name="図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8768" y="2242945"/>
            <a:ext cx="584888" cy="779783"/>
          </a:xfrm>
          <a:prstGeom prst="rect">
            <a:avLst/>
          </a:prstGeom>
        </p:spPr>
      </p:pic>
      <p:sp>
        <p:nvSpPr>
          <p:cNvPr id="6" name="テキスト プレースホルダー 5"/>
          <p:cNvSpPr>
            <a:spLocks noGrp="1"/>
          </p:cNvSpPr>
          <p:nvPr>
            <p:ph type="body" sz="quarter" idx="14" hasCustomPrompt="1"/>
          </p:nvPr>
        </p:nvSpPr>
        <p:spPr>
          <a:xfrm>
            <a:off x="2006495" y="2240977"/>
            <a:ext cx="2453237" cy="511139"/>
          </a:xfrm>
          <a:noFill/>
        </p:spPr>
        <p:txBody>
          <a:bodyPr anchor="b">
            <a:noAutofit/>
          </a:bodyPr>
          <a:lstStyle>
            <a:lvl1pPr algn="l">
              <a:lnSpc>
                <a:spcPct val="100000"/>
              </a:lnSpc>
              <a:spcBef>
                <a:spcPts val="0"/>
              </a:spcBef>
              <a:defRPr sz="2000" spc="168">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4" name="テキスト プレースホルダー 5"/>
          <p:cNvSpPr>
            <a:spLocks noGrp="1"/>
          </p:cNvSpPr>
          <p:nvPr>
            <p:ph type="body" sz="quarter" idx="15" hasCustomPrompt="1"/>
          </p:nvPr>
        </p:nvSpPr>
        <p:spPr>
          <a:xfrm>
            <a:off x="2006495" y="2643120"/>
            <a:ext cx="2453237" cy="618055"/>
          </a:xfrm>
          <a:noFill/>
        </p:spPr>
        <p:txBody>
          <a:bodyPr anchor="t">
            <a:noAutofit/>
          </a:bodyPr>
          <a:lstStyle>
            <a:lvl1pPr algn="l">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25" name="図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8768" y="3467972"/>
            <a:ext cx="584888" cy="779783"/>
          </a:xfrm>
          <a:prstGeom prst="rect">
            <a:avLst/>
          </a:prstGeom>
        </p:spPr>
      </p:pic>
      <p:sp>
        <p:nvSpPr>
          <p:cNvPr id="26" name="テキスト プレースホルダー 5"/>
          <p:cNvSpPr>
            <a:spLocks noGrp="1"/>
          </p:cNvSpPr>
          <p:nvPr>
            <p:ph type="body" sz="quarter" idx="16" hasCustomPrompt="1"/>
          </p:nvPr>
        </p:nvSpPr>
        <p:spPr>
          <a:xfrm>
            <a:off x="2006495" y="3466004"/>
            <a:ext cx="2453237" cy="511139"/>
          </a:xfrm>
          <a:noFill/>
        </p:spPr>
        <p:txBody>
          <a:bodyPr anchor="b">
            <a:noAutofit/>
          </a:bodyPr>
          <a:lstStyle>
            <a:lvl1pPr algn="l">
              <a:lnSpc>
                <a:spcPct val="100000"/>
              </a:lnSpc>
              <a:spcBef>
                <a:spcPts val="0"/>
              </a:spcBef>
              <a:defRPr sz="2000" spc="168">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8" name="テキスト プレースホルダー 5"/>
          <p:cNvSpPr>
            <a:spLocks noGrp="1"/>
          </p:cNvSpPr>
          <p:nvPr>
            <p:ph type="body" sz="quarter" idx="17" hasCustomPrompt="1"/>
          </p:nvPr>
        </p:nvSpPr>
        <p:spPr>
          <a:xfrm>
            <a:off x="2006495" y="3868148"/>
            <a:ext cx="2453237" cy="618055"/>
          </a:xfrm>
          <a:noFill/>
        </p:spPr>
        <p:txBody>
          <a:bodyPr anchor="t">
            <a:noAutofit/>
          </a:bodyPr>
          <a:lstStyle>
            <a:lvl1pPr algn="l">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33" name="図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8768" y="4686070"/>
            <a:ext cx="584888" cy="779783"/>
          </a:xfrm>
          <a:prstGeom prst="rect">
            <a:avLst/>
          </a:prstGeom>
        </p:spPr>
      </p:pic>
      <p:sp>
        <p:nvSpPr>
          <p:cNvPr id="34" name="テキスト プレースホルダー 5"/>
          <p:cNvSpPr>
            <a:spLocks noGrp="1"/>
          </p:cNvSpPr>
          <p:nvPr>
            <p:ph type="body" sz="quarter" idx="18" hasCustomPrompt="1"/>
          </p:nvPr>
        </p:nvSpPr>
        <p:spPr>
          <a:xfrm>
            <a:off x="2006495" y="4684102"/>
            <a:ext cx="2453237" cy="511139"/>
          </a:xfrm>
          <a:noFill/>
        </p:spPr>
        <p:txBody>
          <a:bodyPr anchor="b">
            <a:noAutofit/>
          </a:bodyPr>
          <a:lstStyle>
            <a:lvl1pPr algn="l">
              <a:lnSpc>
                <a:spcPct val="100000"/>
              </a:lnSpc>
              <a:spcBef>
                <a:spcPts val="0"/>
              </a:spcBef>
              <a:defRPr sz="2000" spc="168">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6" name="テキスト プレースホルダー 5"/>
          <p:cNvSpPr>
            <a:spLocks noGrp="1"/>
          </p:cNvSpPr>
          <p:nvPr>
            <p:ph type="body" sz="quarter" idx="19" hasCustomPrompt="1"/>
          </p:nvPr>
        </p:nvSpPr>
        <p:spPr>
          <a:xfrm>
            <a:off x="2006495" y="5086245"/>
            <a:ext cx="2453237" cy="618055"/>
          </a:xfrm>
          <a:noFill/>
        </p:spPr>
        <p:txBody>
          <a:bodyPr anchor="t">
            <a:noAutofit/>
          </a:bodyPr>
          <a:lstStyle>
            <a:lvl1pPr algn="l">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37" name="図 3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0458" y="2255047"/>
            <a:ext cx="584888" cy="779783"/>
          </a:xfrm>
          <a:prstGeom prst="rect">
            <a:avLst/>
          </a:prstGeom>
        </p:spPr>
      </p:pic>
      <p:sp>
        <p:nvSpPr>
          <p:cNvPr id="38" name="テキスト プレースホルダー 5"/>
          <p:cNvSpPr>
            <a:spLocks noGrp="1"/>
          </p:cNvSpPr>
          <p:nvPr>
            <p:ph type="body" sz="quarter" idx="20" hasCustomPrompt="1"/>
          </p:nvPr>
        </p:nvSpPr>
        <p:spPr>
          <a:xfrm>
            <a:off x="5308185" y="2253079"/>
            <a:ext cx="2453237" cy="511139"/>
          </a:xfrm>
          <a:noFill/>
        </p:spPr>
        <p:txBody>
          <a:bodyPr anchor="b">
            <a:noAutofit/>
          </a:bodyPr>
          <a:lstStyle>
            <a:lvl1pPr algn="l">
              <a:lnSpc>
                <a:spcPct val="100000"/>
              </a:lnSpc>
              <a:spcBef>
                <a:spcPts val="0"/>
              </a:spcBef>
              <a:defRPr sz="2000" spc="168">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0" name="テキスト プレースホルダー 5"/>
          <p:cNvSpPr>
            <a:spLocks noGrp="1"/>
          </p:cNvSpPr>
          <p:nvPr>
            <p:ph type="body" sz="quarter" idx="21" hasCustomPrompt="1"/>
          </p:nvPr>
        </p:nvSpPr>
        <p:spPr>
          <a:xfrm>
            <a:off x="5308185" y="2655222"/>
            <a:ext cx="2453237" cy="618055"/>
          </a:xfrm>
          <a:noFill/>
        </p:spPr>
        <p:txBody>
          <a:bodyPr anchor="t">
            <a:noAutofit/>
          </a:bodyPr>
          <a:lstStyle>
            <a:lvl1pPr algn="l">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41" name="図 4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0457" y="3480074"/>
            <a:ext cx="584888" cy="779783"/>
          </a:xfrm>
          <a:prstGeom prst="rect">
            <a:avLst/>
          </a:prstGeom>
        </p:spPr>
      </p:pic>
      <p:sp>
        <p:nvSpPr>
          <p:cNvPr id="42" name="テキスト プレースホルダー 5"/>
          <p:cNvSpPr>
            <a:spLocks noGrp="1"/>
          </p:cNvSpPr>
          <p:nvPr>
            <p:ph type="body" sz="quarter" idx="22" hasCustomPrompt="1"/>
          </p:nvPr>
        </p:nvSpPr>
        <p:spPr>
          <a:xfrm>
            <a:off x="5308185" y="3478106"/>
            <a:ext cx="2453237" cy="511139"/>
          </a:xfrm>
          <a:noFill/>
        </p:spPr>
        <p:txBody>
          <a:bodyPr anchor="b">
            <a:noAutofit/>
          </a:bodyPr>
          <a:lstStyle>
            <a:lvl1pPr algn="l">
              <a:lnSpc>
                <a:spcPct val="100000"/>
              </a:lnSpc>
              <a:spcBef>
                <a:spcPts val="0"/>
              </a:spcBef>
              <a:defRPr sz="2000" spc="168">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4" name="テキスト プレースホルダー 5"/>
          <p:cNvSpPr>
            <a:spLocks noGrp="1"/>
          </p:cNvSpPr>
          <p:nvPr>
            <p:ph type="body" sz="quarter" idx="23" hasCustomPrompt="1"/>
          </p:nvPr>
        </p:nvSpPr>
        <p:spPr>
          <a:xfrm>
            <a:off x="5308185" y="3880250"/>
            <a:ext cx="2453237" cy="618055"/>
          </a:xfrm>
          <a:noFill/>
        </p:spPr>
        <p:txBody>
          <a:bodyPr anchor="t">
            <a:noAutofit/>
          </a:bodyPr>
          <a:lstStyle>
            <a:lvl1pPr algn="l">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45" name="図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0458" y="4698172"/>
            <a:ext cx="584888" cy="779783"/>
          </a:xfrm>
          <a:prstGeom prst="rect">
            <a:avLst/>
          </a:prstGeom>
        </p:spPr>
      </p:pic>
      <p:sp>
        <p:nvSpPr>
          <p:cNvPr id="46" name="テキスト プレースホルダー 5"/>
          <p:cNvSpPr>
            <a:spLocks noGrp="1"/>
          </p:cNvSpPr>
          <p:nvPr>
            <p:ph type="body" sz="quarter" idx="24" hasCustomPrompt="1"/>
          </p:nvPr>
        </p:nvSpPr>
        <p:spPr>
          <a:xfrm>
            <a:off x="5308185" y="4696204"/>
            <a:ext cx="2453237" cy="511139"/>
          </a:xfrm>
          <a:noFill/>
        </p:spPr>
        <p:txBody>
          <a:bodyPr anchor="b">
            <a:noAutofit/>
          </a:bodyPr>
          <a:lstStyle>
            <a:lvl1pPr algn="l">
              <a:lnSpc>
                <a:spcPct val="100000"/>
              </a:lnSpc>
              <a:spcBef>
                <a:spcPts val="0"/>
              </a:spcBef>
              <a:defRPr sz="2000" spc="168">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8" name="テキスト プレースホルダー 5"/>
          <p:cNvSpPr>
            <a:spLocks noGrp="1"/>
          </p:cNvSpPr>
          <p:nvPr>
            <p:ph type="body" sz="quarter" idx="25" hasCustomPrompt="1"/>
          </p:nvPr>
        </p:nvSpPr>
        <p:spPr>
          <a:xfrm>
            <a:off x="5308185" y="5098347"/>
            <a:ext cx="2453237" cy="618055"/>
          </a:xfrm>
          <a:noFill/>
        </p:spPr>
        <p:txBody>
          <a:bodyPr anchor="t">
            <a:noAutofit/>
          </a:bodyPr>
          <a:lstStyle>
            <a:lvl1pPr algn="l">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0" name="図プレースホルダー 7"/>
          <p:cNvSpPr>
            <a:spLocks noGrp="1"/>
          </p:cNvSpPr>
          <p:nvPr>
            <p:ph type="pic" sz="quarter" idx="26" hasCustomPrompt="1"/>
          </p:nvPr>
        </p:nvSpPr>
        <p:spPr>
          <a:xfrm>
            <a:off x="1497433" y="2412946"/>
            <a:ext cx="327563" cy="436201"/>
          </a:xfrm>
        </p:spPr>
        <p:txBody>
          <a:bodyPr>
            <a:normAutofit/>
          </a:bodyPr>
          <a:lstStyle>
            <a:lvl1pPr>
              <a:defRPr sz="1000"/>
            </a:lvl1pPr>
          </a:lstStyle>
          <a:p>
            <a:r>
              <a:rPr kumimoji="1" lang="en-US" altLang="ja-JP" dirty="0"/>
              <a:t>Icon</a:t>
            </a:r>
            <a:endParaRPr kumimoji="1" lang="ja-JP" altLang="en-US" dirty="0"/>
          </a:p>
        </p:txBody>
      </p:sp>
      <p:sp>
        <p:nvSpPr>
          <p:cNvPr id="31" name="図プレースホルダー 7"/>
          <p:cNvSpPr>
            <a:spLocks noGrp="1"/>
          </p:cNvSpPr>
          <p:nvPr>
            <p:ph type="pic" sz="quarter" idx="27" hasCustomPrompt="1"/>
          </p:nvPr>
        </p:nvSpPr>
        <p:spPr>
          <a:xfrm>
            <a:off x="1497433" y="3639763"/>
            <a:ext cx="327563" cy="436201"/>
          </a:xfrm>
        </p:spPr>
        <p:txBody>
          <a:bodyPr>
            <a:normAutofit/>
          </a:bodyPr>
          <a:lstStyle>
            <a:lvl1pPr>
              <a:defRPr sz="1000"/>
            </a:lvl1pPr>
          </a:lstStyle>
          <a:p>
            <a:r>
              <a:rPr kumimoji="1" lang="en-US" altLang="ja-JP" dirty="0"/>
              <a:t>Icon</a:t>
            </a:r>
            <a:endParaRPr kumimoji="1" lang="ja-JP" altLang="en-US" dirty="0"/>
          </a:p>
        </p:txBody>
      </p:sp>
      <p:sp>
        <p:nvSpPr>
          <p:cNvPr id="32" name="図プレースホルダー 7"/>
          <p:cNvSpPr>
            <a:spLocks noGrp="1"/>
          </p:cNvSpPr>
          <p:nvPr>
            <p:ph type="pic" sz="quarter" idx="28" hasCustomPrompt="1"/>
          </p:nvPr>
        </p:nvSpPr>
        <p:spPr>
          <a:xfrm>
            <a:off x="1497433" y="4857861"/>
            <a:ext cx="327563" cy="436201"/>
          </a:xfrm>
        </p:spPr>
        <p:txBody>
          <a:bodyPr>
            <a:normAutofit/>
          </a:bodyPr>
          <a:lstStyle>
            <a:lvl1pPr>
              <a:defRPr sz="1000"/>
            </a:lvl1pPr>
          </a:lstStyle>
          <a:p>
            <a:r>
              <a:rPr kumimoji="1" lang="en-US" altLang="ja-JP" dirty="0"/>
              <a:t>Icon</a:t>
            </a:r>
            <a:endParaRPr kumimoji="1" lang="ja-JP" altLang="en-US" dirty="0"/>
          </a:p>
        </p:txBody>
      </p:sp>
      <p:sp>
        <p:nvSpPr>
          <p:cNvPr id="49" name="図プレースホルダー 7"/>
          <p:cNvSpPr>
            <a:spLocks noGrp="1"/>
          </p:cNvSpPr>
          <p:nvPr>
            <p:ph type="pic" sz="quarter" idx="29" hasCustomPrompt="1"/>
          </p:nvPr>
        </p:nvSpPr>
        <p:spPr>
          <a:xfrm>
            <a:off x="4797456" y="2412946"/>
            <a:ext cx="327563" cy="436201"/>
          </a:xfrm>
        </p:spPr>
        <p:txBody>
          <a:bodyPr>
            <a:normAutofit/>
          </a:bodyPr>
          <a:lstStyle>
            <a:lvl1pPr>
              <a:defRPr sz="1000"/>
            </a:lvl1pPr>
          </a:lstStyle>
          <a:p>
            <a:r>
              <a:rPr kumimoji="1" lang="en-US" altLang="ja-JP" dirty="0"/>
              <a:t>Icon</a:t>
            </a:r>
            <a:endParaRPr kumimoji="1" lang="ja-JP" altLang="en-US" dirty="0"/>
          </a:p>
        </p:txBody>
      </p:sp>
      <p:sp>
        <p:nvSpPr>
          <p:cNvPr id="51" name="図プレースホルダー 7"/>
          <p:cNvSpPr>
            <a:spLocks noGrp="1"/>
          </p:cNvSpPr>
          <p:nvPr>
            <p:ph type="pic" sz="quarter" idx="30" hasCustomPrompt="1"/>
          </p:nvPr>
        </p:nvSpPr>
        <p:spPr>
          <a:xfrm>
            <a:off x="4797456" y="3639763"/>
            <a:ext cx="327563" cy="436201"/>
          </a:xfrm>
        </p:spPr>
        <p:txBody>
          <a:bodyPr>
            <a:normAutofit/>
          </a:bodyPr>
          <a:lstStyle>
            <a:lvl1pPr>
              <a:defRPr sz="1000"/>
            </a:lvl1pPr>
          </a:lstStyle>
          <a:p>
            <a:r>
              <a:rPr kumimoji="1" lang="en-US" altLang="ja-JP" dirty="0"/>
              <a:t>Icon</a:t>
            </a:r>
            <a:endParaRPr kumimoji="1" lang="ja-JP" altLang="en-US" dirty="0"/>
          </a:p>
        </p:txBody>
      </p:sp>
      <p:sp>
        <p:nvSpPr>
          <p:cNvPr id="52" name="図プレースホルダー 7"/>
          <p:cNvSpPr>
            <a:spLocks noGrp="1"/>
          </p:cNvSpPr>
          <p:nvPr>
            <p:ph type="pic" sz="quarter" idx="31" hasCustomPrompt="1"/>
          </p:nvPr>
        </p:nvSpPr>
        <p:spPr>
          <a:xfrm>
            <a:off x="4797456" y="4857861"/>
            <a:ext cx="327563" cy="436201"/>
          </a:xfrm>
        </p:spPr>
        <p:txBody>
          <a:bodyPr>
            <a:normAutofit/>
          </a:bodyPr>
          <a:lstStyle>
            <a:lvl1pPr>
              <a:defRPr sz="1000"/>
            </a:lvl1pPr>
          </a:lstStyle>
          <a:p>
            <a:r>
              <a:rPr kumimoji="1" lang="en-US" altLang="ja-JP" dirty="0"/>
              <a:t>Icon</a:t>
            </a:r>
            <a:endParaRPr kumimoji="1" lang="ja-JP" altLang="en-US" dirty="0"/>
          </a:p>
        </p:txBody>
      </p:sp>
    </p:spTree>
    <p:extLst>
      <p:ext uri="{BB962C8B-B14F-4D97-AF65-F5344CB8AC3E}">
        <p14:creationId xmlns:p14="http://schemas.microsoft.com/office/powerpoint/2010/main" val="84452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outVertical)">
                                      <p:cBhvr>
                                        <p:cTn id="7" dur="500"/>
                                        <p:tgtEl>
                                          <p:spTgt spid="50"/>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90"/>
                                          </p:val>
                                        </p:tav>
                                        <p:tav tm="100000">
                                          <p:val>
                                            <p:fltVal val="0"/>
                                          </p:val>
                                        </p:tav>
                                      </p:tavLst>
                                    </p:anim>
                                    <p:animEffect transition="in" filter="fade">
                                      <p:cBhvr>
                                        <p:cTn id="14" dur="500"/>
                                        <p:tgtEl>
                                          <p:spTgt spid="5"/>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 calcmode="lin" valueType="num">
                                      <p:cBhvr>
                                        <p:cTn id="19" dur="500" fill="hold"/>
                                        <p:tgtEl>
                                          <p:spTgt spid="30"/>
                                        </p:tgtEl>
                                        <p:attrNameLst>
                                          <p:attrName>style.rotation</p:attrName>
                                        </p:attrNameLst>
                                      </p:cBhvr>
                                      <p:tavLst>
                                        <p:tav tm="0">
                                          <p:val>
                                            <p:fltVal val="90"/>
                                          </p:val>
                                        </p:tav>
                                        <p:tav tm="100000">
                                          <p:val>
                                            <p:fltVal val="0"/>
                                          </p:val>
                                        </p:tav>
                                      </p:tavLst>
                                    </p:anim>
                                    <p:animEffect transition="in" filter="fade">
                                      <p:cBhvr>
                                        <p:cTn id="20" dur="500"/>
                                        <p:tgtEl>
                                          <p:spTgt spid="30"/>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par>
                                <p:cTn id="25" presetID="22" presetClass="entr" presetSubtype="8" fill="hold" grpId="0" nodeType="withEffect">
                                  <p:stCondLst>
                                    <p:cond delay="25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par>
                          <p:cTn id="28" fill="hold">
                            <p:stCondLst>
                              <p:cond delay="1750"/>
                            </p:stCondLst>
                            <p:childTnLst>
                              <p:par>
                                <p:cTn id="29" presetID="31"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 calcmode="lin" valueType="num">
                                      <p:cBhvr>
                                        <p:cTn id="33" dur="500" fill="hold"/>
                                        <p:tgtEl>
                                          <p:spTgt spid="25"/>
                                        </p:tgtEl>
                                        <p:attrNameLst>
                                          <p:attrName>style.rotation</p:attrName>
                                        </p:attrNameLst>
                                      </p:cBhvr>
                                      <p:tavLst>
                                        <p:tav tm="0">
                                          <p:val>
                                            <p:fltVal val="90"/>
                                          </p:val>
                                        </p:tav>
                                        <p:tav tm="100000">
                                          <p:val>
                                            <p:fltVal val="0"/>
                                          </p:val>
                                        </p:tav>
                                      </p:tavLst>
                                    </p:anim>
                                    <p:animEffect transition="in" filter="fade">
                                      <p:cBhvr>
                                        <p:cTn id="34" dur="500"/>
                                        <p:tgtEl>
                                          <p:spTgt spid="25"/>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 calcmode="lin" valueType="num">
                                      <p:cBhvr>
                                        <p:cTn id="39" dur="500" fill="hold"/>
                                        <p:tgtEl>
                                          <p:spTgt spid="31"/>
                                        </p:tgtEl>
                                        <p:attrNameLst>
                                          <p:attrName>style.rotation</p:attrName>
                                        </p:attrNameLst>
                                      </p:cBhvr>
                                      <p:tavLst>
                                        <p:tav tm="0">
                                          <p:val>
                                            <p:fltVal val="90"/>
                                          </p:val>
                                        </p:tav>
                                        <p:tav tm="100000">
                                          <p:val>
                                            <p:fltVal val="0"/>
                                          </p:val>
                                        </p:tav>
                                      </p:tavLst>
                                    </p:anim>
                                    <p:animEffect transition="in" filter="fade">
                                      <p:cBhvr>
                                        <p:cTn id="40" dur="500"/>
                                        <p:tgtEl>
                                          <p:spTgt spid="31"/>
                                        </p:tgtEl>
                                      </p:cBhvr>
                                    </p:animEffect>
                                  </p:childTnLst>
                                </p:cTn>
                              </p:par>
                            </p:childTnLst>
                          </p:cTn>
                        </p:par>
                        <p:par>
                          <p:cTn id="41" fill="hold">
                            <p:stCondLst>
                              <p:cond delay="2250"/>
                            </p:stCondLst>
                            <p:childTnLst>
                              <p:par>
                                <p:cTn id="42" presetID="22" presetClass="entr" presetSubtype="8" fill="hold" grpId="0" nodeType="after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wipe(left)">
                                      <p:cBhvr>
                                        <p:cTn id="44" dur="500"/>
                                        <p:tgtEl>
                                          <p:spTgt spid="26">
                                            <p:txEl>
                                              <p:pRg st="0" end="0"/>
                                            </p:txEl>
                                          </p:spTgt>
                                        </p:tgtEl>
                                      </p:cBhvr>
                                    </p:animEffect>
                                  </p:childTnLst>
                                </p:cTn>
                              </p:par>
                              <p:par>
                                <p:cTn id="45" presetID="22" presetClass="entr" presetSubtype="8" fill="hold" grpId="0" nodeType="withEffect">
                                  <p:stCondLst>
                                    <p:cond delay="250"/>
                                  </p:stCondLst>
                                  <p:childTnLst>
                                    <p:set>
                                      <p:cBhvr>
                                        <p:cTn id="46" dur="1" fill="hold">
                                          <p:stCondLst>
                                            <p:cond delay="0"/>
                                          </p:stCondLst>
                                        </p:cTn>
                                        <p:tgtEl>
                                          <p:spTgt spid="28">
                                            <p:txEl>
                                              <p:pRg st="0" end="0"/>
                                            </p:txEl>
                                          </p:spTgt>
                                        </p:tgtEl>
                                        <p:attrNameLst>
                                          <p:attrName>style.visibility</p:attrName>
                                        </p:attrNameLst>
                                      </p:cBhvr>
                                      <p:to>
                                        <p:strVal val="visible"/>
                                      </p:to>
                                    </p:set>
                                    <p:animEffect transition="in" filter="wipe(left)">
                                      <p:cBhvr>
                                        <p:cTn id="47" dur="500"/>
                                        <p:tgtEl>
                                          <p:spTgt spid="28">
                                            <p:txEl>
                                              <p:pRg st="0" end="0"/>
                                            </p:txEl>
                                          </p:spTgt>
                                        </p:tgtEl>
                                      </p:cBhvr>
                                    </p:animEffect>
                                  </p:childTnLst>
                                </p:cTn>
                              </p:par>
                            </p:childTnLst>
                          </p:cTn>
                        </p:par>
                        <p:par>
                          <p:cTn id="48" fill="hold">
                            <p:stCondLst>
                              <p:cond delay="3000"/>
                            </p:stCondLst>
                            <p:childTnLst>
                              <p:par>
                                <p:cTn id="49" presetID="31" presetClass="entr" presetSubtype="0" fill="hold" nodeType="after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p:cTn id="51" dur="500" fill="hold"/>
                                        <p:tgtEl>
                                          <p:spTgt spid="33"/>
                                        </p:tgtEl>
                                        <p:attrNameLst>
                                          <p:attrName>ppt_w</p:attrName>
                                        </p:attrNameLst>
                                      </p:cBhvr>
                                      <p:tavLst>
                                        <p:tav tm="0">
                                          <p:val>
                                            <p:fltVal val="0"/>
                                          </p:val>
                                        </p:tav>
                                        <p:tav tm="100000">
                                          <p:val>
                                            <p:strVal val="#ppt_w"/>
                                          </p:val>
                                        </p:tav>
                                      </p:tavLst>
                                    </p:anim>
                                    <p:anim calcmode="lin" valueType="num">
                                      <p:cBhvr>
                                        <p:cTn id="52" dur="500" fill="hold"/>
                                        <p:tgtEl>
                                          <p:spTgt spid="33"/>
                                        </p:tgtEl>
                                        <p:attrNameLst>
                                          <p:attrName>ppt_h</p:attrName>
                                        </p:attrNameLst>
                                      </p:cBhvr>
                                      <p:tavLst>
                                        <p:tav tm="0">
                                          <p:val>
                                            <p:fltVal val="0"/>
                                          </p:val>
                                        </p:tav>
                                        <p:tav tm="100000">
                                          <p:val>
                                            <p:strVal val="#ppt_h"/>
                                          </p:val>
                                        </p:tav>
                                      </p:tavLst>
                                    </p:anim>
                                    <p:anim calcmode="lin" valueType="num">
                                      <p:cBhvr>
                                        <p:cTn id="53" dur="500" fill="hold"/>
                                        <p:tgtEl>
                                          <p:spTgt spid="33"/>
                                        </p:tgtEl>
                                        <p:attrNameLst>
                                          <p:attrName>style.rotation</p:attrName>
                                        </p:attrNameLst>
                                      </p:cBhvr>
                                      <p:tavLst>
                                        <p:tav tm="0">
                                          <p:val>
                                            <p:fltVal val="90"/>
                                          </p:val>
                                        </p:tav>
                                        <p:tav tm="100000">
                                          <p:val>
                                            <p:fltVal val="0"/>
                                          </p:val>
                                        </p:tav>
                                      </p:tavLst>
                                    </p:anim>
                                    <p:animEffect transition="in" filter="fade">
                                      <p:cBhvr>
                                        <p:cTn id="54" dur="500"/>
                                        <p:tgtEl>
                                          <p:spTgt spid="33"/>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500" fill="hold"/>
                                        <p:tgtEl>
                                          <p:spTgt spid="32"/>
                                        </p:tgtEl>
                                        <p:attrNameLst>
                                          <p:attrName>ppt_w</p:attrName>
                                        </p:attrNameLst>
                                      </p:cBhvr>
                                      <p:tavLst>
                                        <p:tav tm="0">
                                          <p:val>
                                            <p:fltVal val="0"/>
                                          </p:val>
                                        </p:tav>
                                        <p:tav tm="100000">
                                          <p:val>
                                            <p:strVal val="#ppt_w"/>
                                          </p:val>
                                        </p:tav>
                                      </p:tavLst>
                                    </p:anim>
                                    <p:anim calcmode="lin" valueType="num">
                                      <p:cBhvr>
                                        <p:cTn id="58" dur="500" fill="hold"/>
                                        <p:tgtEl>
                                          <p:spTgt spid="32"/>
                                        </p:tgtEl>
                                        <p:attrNameLst>
                                          <p:attrName>ppt_h</p:attrName>
                                        </p:attrNameLst>
                                      </p:cBhvr>
                                      <p:tavLst>
                                        <p:tav tm="0">
                                          <p:val>
                                            <p:fltVal val="0"/>
                                          </p:val>
                                        </p:tav>
                                        <p:tav tm="100000">
                                          <p:val>
                                            <p:strVal val="#ppt_h"/>
                                          </p:val>
                                        </p:tav>
                                      </p:tavLst>
                                    </p:anim>
                                    <p:anim calcmode="lin" valueType="num">
                                      <p:cBhvr>
                                        <p:cTn id="59" dur="500" fill="hold"/>
                                        <p:tgtEl>
                                          <p:spTgt spid="32"/>
                                        </p:tgtEl>
                                        <p:attrNameLst>
                                          <p:attrName>style.rotation</p:attrName>
                                        </p:attrNameLst>
                                      </p:cBhvr>
                                      <p:tavLst>
                                        <p:tav tm="0">
                                          <p:val>
                                            <p:fltVal val="90"/>
                                          </p:val>
                                        </p:tav>
                                        <p:tav tm="100000">
                                          <p:val>
                                            <p:fltVal val="0"/>
                                          </p:val>
                                        </p:tav>
                                      </p:tavLst>
                                    </p:anim>
                                    <p:animEffect transition="in" filter="fade">
                                      <p:cBhvr>
                                        <p:cTn id="60" dur="500"/>
                                        <p:tgtEl>
                                          <p:spTgt spid="32"/>
                                        </p:tgtEl>
                                      </p:cBhvr>
                                    </p:animEffect>
                                  </p:childTnLst>
                                </p:cTn>
                              </p:par>
                            </p:childTnLst>
                          </p:cTn>
                        </p:par>
                        <p:par>
                          <p:cTn id="61" fill="hold">
                            <p:stCondLst>
                              <p:cond delay="3500"/>
                            </p:stCondLst>
                            <p:childTnLst>
                              <p:par>
                                <p:cTn id="62" presetID="22" presetClass="entr" presetSubtype="8" fill="hold" grpId="0" nodeType="afterEffect">
                                  <p:stCondLst>
                                    <p:cond delay="0"/>
                                  </p:stCondLst>
                                  <p:childTnLst>
                                    <p:set>
                                      <p:cBhvr>
                                        <p:cTn id="63" dur="1" fill="hold">
                                          <p:stCondLst>
                                            <p:cond delay="0"/>
                                          </p:stCondLst>
                                        </p:cTn>
                                        <p:tgtEl>
                                          <p:spTgt spid="34">
                                            <p:txEl>
                                              <p:pRg st="0" end="0"/>
                                            </p:txEl>
                                          </p:spTgt>
                                        </p:tgtEl>
                                        <p:attrNameLst>
                                          <p:attrName>style.visibility</p:attrName>
                                        </p:attrNameLst>
                                      </p:cBhvr>
                                      <p:to>
                                        <p:strVal val="visible"/>
                                      </p:to>
                                    </p:set>
                                    <p:animEffect transition="in" filter="wipe(left)">
                                      <p:cBhvr>
                                        <p:cTn id="64" dur="500"/>
                                        <p:tgtEl>
                                          <p:spTgt spid="34">
                                            <p:txEl>
                                              <p:pRg st="0" end="0"/>
                                            </p:txEl>
                                          </p:spTgt>
                                        </p:tgtEl>
                                      </p:cBhvr>
                                    </p:animEffect>
                                  </p:childTnLst>
                                </p:cTn>
                              </p:par>
                              <p:par>
                                <p:cTn id="65" presetID="22" presetClass="entr" presetSubtype="8" fill="hold" grpId="0" nodeType="withEffect">
                                  <p:stCondLst>
                                    <p:cond delay="250"/>
                                  </p:stCondLst>
                                  <p:childTnLst>
                                    <p:set>
                                      <p:cBhvr>
                                        <p:cTn id="66" dur="1" fill="hold">
                                          <p:stCondLst>
                                            <p:cond delay="0"/>
                                          </p:stCondLst>
                                        </p:cTn>
                                        <p:tgtEl>
                                          <p:spTgt spid="36">
                                            <p:txEl>
                                              <p:pRg st="0" end="0"/>
                                            </p:txEl>
                                          </p:spTgt>
                                        </p:tgtEl>
                                        <p:attrNameLst>
                                          <p:attrName>style.visibility</p:attrName>
                                        </p:attrNameLst>
                                      </p:cBhvr>
                                      <p:to>
                                        <p:strVal val="visible"/>
                                      </p:to>
                                    </p:set>
                                    <p:animEffect transition="in" filter="wipe(left)">
                                      <p:cBhvr>
                                        <p:cTn id="67" dur="500"/>
                                        <p:tgtEl>
                                          <p:spTgt spid="36">
                                            <p:txEl>
                                              <p:pRg st="0" end="0"/>
                                            </p:txEl>
                                          </p:spTgt>
                                        </p:tgtEl>
                                      </p:cBhvr>
                                    </p:animEffect>
                                  </p:childTnLst>
                                </p:cTn>
                              </p:par>
                            </p:childTnLst>
                          </p:cTn>
                        </p:par>
                        <p:par>
                          <p:cTn id="68" fill="hold">
                            <p:stCondLst>
                              <p:cond delay="4250"/>
                            </p:stCondLst>
                            <p:childTnLst>
                              <p:par>
                                <p:cTn id="69" presetID="31" presetClass="entr" presetSubtype="0" fill="hold" nodeType="after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p:cTn id="71" dur="500" fill="hold"/>
                                        <p:tgtEl>
                                          <p:spTgt spid="37"/>
                                        </p:tgtEl>
                                        <p:attrNameLst>
                                          <p:attrName>ppt_w</p:attrName>
                                        </p:attrNameLst>
                                      </p:cBhvr>
                                      <p:tavLst>
                                        <p:tav tm="0">
                                          <p:val>
                                            <p:fltVal val="0"/>
                                          </p:val>
                                        </p:tav>
                                        <p:tav tm="100000">
                                          <p:val>
                                            <p:strVal val="#ppt_w"/>
                                          </p:val>
                                        </p:tav>
                                      </p:tavLst>
                                    </p:anim>
                                    <p:anim calcmode="lin" valueType="num">
                                      <p:cBhvr>
                                        <p:cTn id="72" dur="500" fill="hold"/>
                                        <p:tgtEl>
                                          <p:spTgt spid="37"/>
                                        </p:tgtEl>
                                        <p:attrNameLst>
                                          <p:attrName>ppt_h</p:attrName>
                                        </p:attrNameLst>
                                      </p:cBhvr>
                                      <p:tavLst>
                                        <p:tav tm="0">
                                          <p:val>
                                            <p:fltVal val="0"/>
                                          </p:val>
                                        </p:tav>
                                        <p:tav tm="100000">
                                          <p:val>
                                            <p:strVal val="#ppt_h"/>
                                          </p:val>
                                        </p:tav>
                                      </p:tavLst>
                                    </p:anim>
                                    <p:anim calcmode="lin" valueType="num">
                                      <p:cBhvr>
                                        <p:cTn id="73" dur="500" fill="hold"/>
                                        <p:tgtEl>
                                          <p:spTgt spid="37"/>
                                        </p:tgtEl>
                                        <p:attrNameLst>
                                          <p:attrName>style.rotation</p:attrName>
                                        </p:attrNameLst>
                                      </p:cBhvr>
                                      <p:tavLst>
                                        <p:tav tm="0">
                                          <p:val>
                                            <p:fltVal val="90"/>
                                          </p:val>
                                        </p:tav>
                                        <p:tav tm="100000">
                                          <p:val>
                                            <p:fltVal val="0"/>
                                          </p:val>
                                        </p:tav>
                                      </p:tavLst>
                                    </p:anim>
                                    <p:animEffect transition="in" filter="fade">
                                      <p:cBhvr>
                                        <p:cTn id="74" dur="500"/>
                                        <p:tgtEl>
                                          <p:spTgt spid="37"/>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49"/>
                                        </p:tgtEl>
                                        <p:attrNameLst>
                                          <p:attrName>style.visibility</p:attrName>
                                        </p:attrNameLst>
                                      </p:cBhvr>
                                      <p:to>
                                        <p:strVal val="visible"/>
                                      </p:to>
                                    </p:set>
                                    <p:anim calcmode="lin" valueType="num">
                                      <p:cBhvr>
                                        <p:cTn id="77" dur="500" fill="hold"/>
                                        <p:tgtEl>
                                          <p:spTgt spid="49"/>
                                        </p:tgtEl>
                                        <p:attrNameLst>
                                          <p:attrName>ppt_w</p:attrName>
                                        </p:attrNameLst>
                                      </p:cBhvr>
                                      <p:tavLst>
                                        <p:tav tm="0">
                                          <p:val>
                                            <p:fltVal val="0"/>
                                          </p:val>
                                        </p:tav>
                                        <p:tav tm="100000">
                                          <p:val>
                                            <p:strVal val="#ppt_w"/>
                                          </p:val>
                                        </p:tav>
                                      </p:tavLst>
                                    </p:anim>
                                    <p:anim calcmode="lin" valueType="num">
                                      <p:cBhvr>
                                        <p:cTn id="78" dur="500" fill="hold"/>
                                        <p:tgtEl>
                                          <p:spTgt spid="49"/>
                                        </p:tgtEl>
                                        <p:attrNameLst>
                                          <p:attrName>ppt_h</p:attrName>
                                        </p:attrNameLst>
                                      </p:cBhvr>
                                      <p:tavLst>
                                        <p:tav tm="0">
                                          <p:val>
                                            <p:fltVal val="0"/>
                                          </p:val>
                                        </p:tav>
                                        <p:tav tm="100000">
                                          <p:val>
                                            <p:strVal val="#ppt_h"/>
                                          </p:val>
                                        </p:tav>
                                      </p:tavLst>
                                    </p:anim>
                                    <p:anim calcmode="lin" valueType="num">
                                      <p:cBhvr>
                                        <p:cTn id="79" dur="500" fill="hold"/>
                                        <p:tgtEl>
                                          <p:spTgt spid="49"/>
                                        </p:tgtEl>
                                        <p:attrNameLst>
                                          <p:attrName>style.rotation</p:attrName>
                                        </p:attrNameLst>
                                      </p:cBhvr>
                                      <p:tavLst>
                                        <p:tav tm="0">
                                          <p:val>
                                            <p:fltVal val="90"/>
                                          </p:val>
                                        </p:tav>
                                        <p:tav tm="100000">
                                          <p:val>
                                            <p:fltVal val="0"/>
                                          </p:val>
                                        </p:tav>
                                      </p:tavLst>
                                    </p:anim>
                                    <p:animEffect transition="in" filter="fade">
                                      <p:cBhvr>
                                        <p:cTn id="80" dur="500"/>
                                        <p:tgtEl>
                                          <p:spTgt spid="49"/>
                                        </p:tgtEl>
                                      </p:cBhvr>
                                    </p:animEffect>
                                  </p:childTnLst>
                                </p:cTn>
                              </p:par>
                            </p:childTnLst>
                          </p:cTn>
                        </p:par>
                        <p:par>
                          <p:cTn id="81" fill="hold">
                            <p:stCondLst>
                              <p:cond delay="4750"/>
                            </p:stCondLst>
                            <p:childTnLst>
                              <p:par>
                                <p:cTn id="82" presetID="22" presetClass="entr" presetSubtype="8" fill="hold" grpId="0" nodeType="afterEffect">
                                  <p:stCondLst>
                                    <p:cond delay="0"/>
                                  </p:stCondLst>
                                  <p:childTnLst>
                                    <p:set>
                                      <p:cBhvr>
                                        <p:cTn id="83" dur="1" fill="hold">
                                          <p:stCondLst>
                                            <p:cond delay="0"/>
                                          </p:stCondLst>
                                        </p:cTn>
                                        <p:tgtEl>
                                          <p:spTgt spid="38">
                                            <p:txEl>
                                              <p:pRg st="0" end="0"/>
                                            </p:txEl>
                                          </p:spTgt>
                                        </p:tgtEl>
                                        <p:attrNameLst>
                                          <p:attrName>style.visibility</p:attrName>
                                        </p:attrNameLst>
                                      </p:cBhvr>
                                      <p:to>
                                        <p:strVal val="visible"/>
                                      </p:to>
                                    </p:set>
                                    <p:animEffect transition="in" filter="wipe(left)">
                                      <p:cBhvr>
                                        <p:cTn id="84" dur="500"/>
                                        <p:tgtEl>
                                          <p:spTgt spid="38">
                                            <p:txEl>
                                              <p:pRg st="0" end="0"/>
                                            </p:txEl>
                                          </p:spTgt>
                                        </p:tgtEl>
                                      </p:cBhvr>
                                    </p:animEffect>
                                  </p:childTnLst>
                                </p:cTn>
                              </p:par>
                              <p:par>
                                <p:cTn id="85" presetID="22" presetClass="entr" presetSubtype="8" fill="hold" grpId="0" nodeType="withEffect">
                                  <p:stCondLst>
                                    <p:cond delay="250"/>
                                  </p:stCondLst>
                                  <p:childTnLst>
                                    <p:set>
                                      <p:cBhvr>
                                        <p:cTn id="86" dur="1" fill="hold">
                                          <p:stCondLst>
                                            <p:cond delay="0"/>
                                          </p:stCondLst>
                                        </p:cTn>
                                        <p:tgtEl>
                                          <p:spTgt spid="40">
                                            <p:txEl>
                                              <p:pRg st="0" end="0"/>
                                            </p:txEl>
                                          </p:spTgt>
                                        </p:tgtEl>
                                        <p:attrNameLst>
                                          <p:attrName>style.visibility</p:attrName>
                                        </p:attrNameLst>
                                      </p:cBhvr>
                                      <p:to>
                                        <p:strVal val="visible"/>
                                      </p:to>
                                    </p:set>
                                    <p:animEffect transition="in" filter="wipe(left)">
                                      <p:cBhvr>
                                        <p:cTn id="87" dur="500"/>
                                        <p:tgtEl>
                                          <p:spTgt spid="40">
                                            <p:txEl>
                                              <p:pRg st="0" end="0"/>
                                            </p:txEl>
                                          </p:spTgt>
                                        </p:tgtEl>
                                      </p:cBhvr>
                                    </p:animEffect>
                                  </p:childTnLst>
                                </p:cTn>
                              </p:par>
                            </p:childTnLst>
                          </p:cTn>
                        </p:par>
                        <p:par>
                          <p:cTn id="88" fill="hold">
                            <p:stCondLst>
                              <p:cond delay="5500"/>
                            </p:stCondLst>
                            <p:childTnLst>
                              <p:par>
                                <p:cTn id="89" presetID="31" presetClass="entr" presetSubtype="0" fill="hold" nodeType="afterEffect">
                                  <p:stCondLst>
                                    <p:cond delay="0"/>
                                  </p:stCondLst>
                                  <p:childTnLst>
                                    <p:set>
                                      <p:cBhvr>
                                        <p:cTn id="90" dur="1" fill="hold">
                                          <p:stCondLst>
                                            <p:cond delay="0"/>
                                          </p:stCondLst>
                                        </p:cTn>
                                        <p:tgtEl>
                                          <p:spTgt spid="41"/>
                                        </p:tgtEl>
                                        <p:attrNameLst>
                                          <p:attrName>style.visibility</p:attrName>
                                        </p:attrNameLst>
                                      </p:cBhvr>
                                      <p:to>
                                        <p:strVal val="visible"/>
                                      </p:to>
                                    </p:set>
                                    <p:anim calcmode="lin" valueType="num">
                                      <p:cBhvr>
                                        <p:cTn id="91" dur="500" fill="hold"/>
                                        <p:tgtEl>
                                          <p:spTgt spid="41"/>
                                        </p:tgtEl>
                                        <p:attrNameLst>
                                          <p:attrName>ppt_w</p:attrName>
                                        </p:attrNameLst>
                                      </p:cBhvr>
                                      <p:tavLst>
                                        <p:tav tm="0">
                                          <p:val>
                                            <p:fltVal val="0"/>
                                          </p:val>
                                        </p:tav>
                                        <p:tav tm="100000">
                                          <p:val>
                                            <p:strVal val="#ppt_w"/>
                                          </p:val>
                                        </p:tav>
                                      </p:tavLst>
                                    </p:anim>
                                    <p:anim calcmode="lin" valueType="num">
                                      <p:cBhvr>
                                        <p:cTn id="92" dur="500" fill="hold"/>
                                        <p:tgtEl>
                                          <p:spTgt spid="41"/>
                                        </p:tgtEl>
                                        <p:attrNameLst>
                                          <p:attrName>ppt_h</p:attrName>
                                        </p:attrNameLst>
                                      </p:cBhvr>
                                      <p:tavLst>
                                        <p:tav tm="0">
                                          <p:val>
                                            <p:fltVal val="0"/>
                                          </p:val>
                                        </p:tav>
                                        <p:tav tm="100000">
                                          <p:val>
                                            <p:strVal val="#ppt_h"/>
                                          </p:val>
                                        </p:tav>
                                      </p:tavLst>
                                    </p:anim>
                                    <p:anim calcmode="lin" valueType="num">
                                      <p:cBhvr>
                                        <p:cTn id="93" dur="500" fill="hold"/>
                                        <p:tgtEl>
                                          <p:spTgt spid="41"/>
                                        </p:tgtEl>
                                        <p:attrNameLst>
                                          <p:attrName>style.rotation</p:attrName>
                                        </p:attrNameLst>
                                      </p:cBhvr>
                                      <p:tavLst>
                                        <p:tav tm="0">
                                          <p:val>
                                            <p:fltVal val="90"/>
                                          </p:val>
                                        </p:tav>
                                        <p:tav tm="100000">
                                          <p:val>
                                            <p:fltVal val="0"/>
                                          </p:val>
                                        </p:tav>
                                      </p:tavLst>
                                    </p:anim>
                                    <p:animEffect transition="in" filter="fade">
                                      <p:cBhvr>
                                        <p:cTn id="94" dur="500"/>
                                        <p:tgtEl>
                                          <p:spTgt spid="41"/>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51"/>
                                        </p:tgtEl>
                                        <p:attrNameLst>
                                          <p:attrName>style.visibility</p:attrName>
                                        </p:attrNameLst>
                                      </p:cBhvr>
                                      <p:to>
                                        <p:strVal val="visible"/>
                                      </p:to>
                                    </p:set>
                                    <p:anim calcmode="lin" valueType="num">
                                      <p:cBhvr>
                                        <p:cTn id="97" dur="500" fill="hold"/>
                                        <p:tgtEl>
                                          <p:spTgt spid="51"/>
                                        </p:tgtEl>
                                        <p:attrNameLst>
                                          <p:attrName>ppt_w</p:attrName>
                                        </p:attrNameLst>
                                      </p:cBhvr>
                                      <p:tavLst>
                                        <p:tav tm="0">
                                          <p:val>
                                            <p:fltVal val="0"/>
                                          </p:val>
                                        </p:tav>
                                        <p:tav tm="100000">
                                          <p:val>
                                            <p:strVal val="#ppt_w"/>
                                          </p:val>
                                        </p:tav>
                                      </p:tavLst>
                                    </p:anim>
                                    <p:anim calcmode="lin" valueType="num">
                                      <p:cBhvr>
                                        <p:cTn id="98" dur="500" fill="hold"/>
                                        <p:tgtEl>
                                          <p:spTgt spid="51"/>
                                        </p:tgtEl>
                                        <p:attrNameLst>
                                          <p:attrName>ppt_h</p:attrName>
                                        </p:attrNameLst>
                                      </p:cBhvr>
                                      <p:tavLst>
                                        <p:tav tm="0">
                                          <p:val>
                                            <p:fltVal val="0"/>
                                          </p:val>
                                        </p:tav>
                                        <p:tav tm="100000">
                                          <p:val>
                                            <p:strVal val="#ppt_h"/>
                                          </p:val>
                                        </p:tav>
                                      </p:tavLst>
                                    </p:anim>
                                    <p:anim calcmode="lin" valueType="num">
                                      <p:cBhvr>
                                        <p:cTn id="99" dur="500" fill="hold"/>
                                        <p:tgtEl>
                                          <p:spTgt spid="51"/>
                                        </p:tgtEl>
                                        <p:attrNameLst>
                                          <p:attrName>style.rotation</p:attrName>
                                        </p:attrNameLst>
                                      </p:cBhvr>
                                      <p:tavLst>
                                        <p:tav tm="0">
                                          <p:val>
                                            <p:fltVal val="90"/>
                                          </p:val>
                                        </p:tav>
                                        <p:tav tm="100000">
                                          <p:val>
                                            <p:fltVal val="0"/>
                                          </p:val>
                                        </p:tav>
                                      </p:tavLst>
                                    </p:anim>
                                    <p:animEffect transition="in" filter="fade">
                                      <p:cBhvr>
                                        <p:cTn id="100" dur="500"/>
                                        <p:tgtEl>
                                          <p:spTgt spid="51"/>
                                        </p:tgtEl>
                                      </p:cBhvr>
                                    </p:animEffect>
                                  </p:childTnLst>
                                </p:cTn>
                              </p:par>
                            </p:childTnLst>
                          </p:cTn>
                        </p:par>
                        <p:par>
                          <p:cTn id="101" fill="hold">
                            <p:stCondLst>
                              <p:cond delay="6000"/>
                            </p:stCondLst>
                            <p:childTnLst>
                              <p:par>
                                <p:cTn id="102" presetID="22" presetClass="entr" presetSubtype="8" fill="hold" grpId="0" nodeType="afterEffect">
                                  <p:stCondLst>
                                    <p:cond delay="0"/>
                                  </p:stCondLst>
                                  <p:childTnLst>
                                    <p:set>
                                      <p:cBhvr>
                                        <p:cTn id="103" dur="1" fill="hold">
                                          <p:stCondLst>
                                            <p:cond delay="0"/>
                                          </p:stCondLst>
                                        </p:cTn>
                                        <p:tgtEl>
                                          <p:spTgt spid="42">
                                            <p:txEl>
                                              <p:pRg st="0" end="0"/>
                                            </p:txEl>
                                          </p:spTgt>
                                        </p:tgtEl>
                                        <p:attrNameLst>
                                          <p:attrName>style.visibility</p:attrName>
                                        </p:attrNameLst>
                                      </p:cBhvr>
                                      <p:to>
                                        <p:strVal val="visible"/>
                                      </p:to>
                                    </p:set>
                                    <p:animEffect transition="in" filter="wipe(left)">
                                      <p:cBhvr>
                                        <p:cTn id="104" dur="500"/>
                                        <p:tgtEl>
                                          <p:spTgt spid="42">
                                            <p:txEl>
                                              <p:pRg st="0" end="0"/>
                                            </p:txEl>
                                          </p:spTgt>
                                        </p:tgtEl>
                                      </p:cBhvr>
                                    </p:animEffect>
                                  </p:childTnLst>
                                </p:cTn>
                              </p:par>
                              <p:par>
                                <p:cTn id="105" presetID="22" presetClass="entr" presetSubtype="8" fill="hold" grpId="0" nodeType="withEffect">
                                  <p:stCondLst>
                                    <p:cond delay="250"/>
                                  </p:stCondLst>
                                  <p:childTnLst>
                                    <p:set>
                                      <p:cBhvr>
                                        <p:cTn id="106" dur="1" fill="hold">
                                          <p:stCondLst>
                                            <p:cond delay="0"/>
                                          </p:stCondLst>
                                        </p:cTn>
                                        <p:tgtEl>
                                          <p:spTgt spid="44">
                                            <p:txEl>
                                              <p:pRg st="0" end="0"/>
                                            </p:txEl>
                                          </p:spTgt>
                                        </p:tgtEl>
                                        <p:attrNameLst>
                                          <p:attrName>style.visibility</p:attrName>
                                        </p:attrNameLst>
                                      </p:cBhvr>
                                      <p:to>
                                        <p:strVal val="visible"/>
                                      </p:to>
                                    </p:set>
                                    <p:animEffect transition="in" filter="wipe(left)">
                                      <p:cBhvr>
                                        <p:cTn id="107" dur="500"/>
                                        <p:tgtEl>
                                          <p:spTgt spid="44">
                                            <p:txEl>
                                              <p:pRg st="0" end="0"/>
                                            </p:txEl>
                                          </p:spTgt>
                                        </p:tgtEl>
                                      </p:cBhvr>
                                    </p:animEffect>
                                  </p:childTnLst>
                                </p:cTn>
                              </p:par>
                            </p:childTnLst>
                          </p:cTn>
                        </p:par>
                        <p:par>
                          <p:cTn id="108" fill="hold">
                            <p:stCondLst>
                              <p:cond delay="6750"/>
                            </p:stCondLst>
                            <p:childTnLst>
                              <p:par>
                                <p:cTn id="109" presetID="31" presetClass="entr" presetSubtype="0" fill="hold" nodeType="afterEffect">
                                  <p:stCondLst>
                                    <p:cond delay="0"/>
                                  </p:stCondLst>
                                  <p:childTnLst>
                                    <p:set>
                                      <p:cBhvr>
                                        <p:cTn id="110" dur="1" fill="hold">
                                          <p:stCondLst>
                                            <p:cond delay="0"/>
                                          </p:stCondLst>
                                        </p:cTn>
                                        <p:tgtEl>
                                          <p:spTgt spid="45"/>
                                        </p:tgtEl>
                                        <p:attrNameLst>
                                          <p:attrName>style.visibility</p:attrName>
                                        </p:attrNameLst>
                                      </p:cBhvr>
                                      <p:to>
                                        <p:strVal val="visible"/>
                                      </p:to>
                                    </p:set>
                                    <p:anim calcmode="lin" valueType="num">
                                      <p:cBhvr>
                                        <p:cTn id="111" dur="500" fill="hold"/>
                                        <p:tgtEl>
                                          <p:spTgt spid="45"/>
                                        </p:tgtEl>
                                        <p:attrNameLst>
                                          <p:attrName>ppt_w</p:attrName>
                                        </p:attrNameLst>
                                      </p:cBhvr>
                                      <p:tavLst>
                                        <p:tav tm="0">
                                          <p:val>
                                            <p:fltVal val="0"/>
                                          </p:val>
                                        </p:tav>
                                        <p:tav tm="100000">
                                          <p:val>
                                            <p:strVal val="#ppt_w"/>
                                          </p:val>
                                        </p:tav>
                                      </p:tavLst>
                                    </p:anim>
                                    <p:anim calcmode="lin" valueType="num">
                                      <p:cBhvr>
                                        <p:cTn id="112" dur="500" fill="hold"/>
                                        <p:tgtEl>
                                          <p:spTgt spid="45"/>
                                        </p:tgtEl>
                                        <p:attrNameLst>
                                          <p:attrName>ppt_h</p:attrName>
                                        </p:attrNameLst>
                                      </p:cBhvr>
                                      <p:tavLst>
                                        <p:tav tm="0">
                                          <p:val>
                                            <p:fltVal val="0"/>
                                          </p:val>
                                        </p:tav>
                                        <p:tav tm="100000">
                                          <p:val>
                                            <p:strVal val="#ppt_h"/>
                                          </p:val>
                                        </p:tav>
                                      </p:tavLst>
                                    </p:anim>
                                    <p:anim calcmode="lin" valueType="num">
                                      <p:cBhvr>
                                        <p:cTn id="113" dur="500" fill="hold"/>
                                        <p:tgtEl>
                                          <p:spTgt spid="45"/>
                                        </p:tgtEl>
                                        <p:attrNameLst>
                                          <p:attrName>style.rotation</p:attrName>
                                        </p:attrNameLst>
                                      </p:cBhvr>
                                      <p:tavLst>
                                        <p:tav tm="0">
                                          <p:val>
                                            <p:fltVal val="90"/>
                                          </p:val>
                                        </p:tav>
                                        <p:tav tm="100000">
                                          <p:val>
                                            <p:fltVal val="0"/>
                                          </p:val>
                                        </p:tav>
                                      </p:tavLst>
                                    </p:anim>
                                    <p:animEffect transition="in" filter="fade">
                                      <p:cBhvr>
                                        <p:cTn id="114" dur="500"/>
                                        <p:tgtEl>
                                          <p:spTgt spid="45"/>
                                        </p:tgtEl>
                                      </p:cBhvr>
                                    </p:animEffect>
                                  </p:childTnLst>
                                </p:cTn>
                              </p:par>
                              <p:par>
                                <p:cTn id="115" presetID="31" presetClass="entr" presetSubtype="0" fill="hold" grpId="0" nodeType="withEffect">
                                  <p:stCondLst>
                                    <p:cond delay="0"/>
                                  </p:stCondLst>
                                  <p:childTnLst>
                                    <p:set>
                                      <p:cBhvr>
                                        <p:cTn id="116" dur="1" fill="hold">
                                          <p:stCondLst>
                                            <p:cond delay="0"/>
                                          </p:stCondLst>
                                        </p:cTn>
                                        <p:tgtEl>
                                          <p:spTgt spid="52"/>
                                        </p:tgtEl>
                                        <p:attrNameLst>
                                          <p:attrName>style.visibility</p:attrName>
                                        </p:attrNameLst>
                                      </p:cBhvr>
                                      <p:to>
                                        <p:strVal val="visible"/>
                                      </p:to>
                                    </p:set>
                                    <p:anim calcmode="lin" valueType="num">
                                      <p:cBhvr>
                                        <p:cTn id="117" dur="500" fill="hold"/>
                                        <p:tgtEl>
                                          <p:spTgt spid="52"/>
                                        </p:tgtEl>
                                        <p:attrNameLst>
                                          <p:attrName>ppt_w</p:attrName>
                                        </p:attrNameLst>
                                      </p:cBhvr>
                                      <p:tavLst>
                                        <p:tav tm="0">
                                          <p:val>
                                            <p:fltVal val="0"/>
                                          </p:val>
                                        </p:tav>
                                        <p:tav tm="100000">
                                          <p:val>
                                            <p:strVal val="#ppt_w"/>
                                          </p:val>
                                        </p:tav>
                                      </p:tavLst>
                                    </p:anim>
                                    <p:anim calcmode="lin" valueType="num">
                                      <p:cBhvr>
                                        <p:cTn id="118" dur="500" fill="hold"/>
                                        <p:tgtEl>
                                          <p:spTgt spid="52"/>
                                        </p:tgtEl>
                                        <p:attrNameLst>
                                          <p:attrName>ppt_h</p:attrName>
                                        </p:attrNameLst>
                                      </p:cBhvr>
                                      <p:tavLst>
                                        <p:tav tm="0">
                                          <p:val>
                                            <p:fltVal val="0"/>
                                          </p:val>
                                        </p:tav>
                                        <p:tav tm="100000">
                                          <p:val>
                                            <p:strVal val="#ppt_h"/>
                                          </p:val>
                                        </p:tav>
                                      </p:tavLst>
                                    </p:anim>
                                    <p:anim calcmode="lin" valueType="num">
                                      <p:cBhvr>
                                        <p:cTn id="119" dur="500" fill="hold"/>
                                        <p:tgtEl>
                                          <p:spTgt spid="52"/>
                                        </p:tgtEl>
                                        <p:attrNameLst>
                                          <p:attrName>style.rotation</p:attrName>
                                        </p:attrNameLst>
                                      </p:cBhvr>
                                      <p:tavLst>
                                        <p:tav tm="0">
                                          <p:val>
                                            <p:fltVal val="90"/>
                                          </p:val>
                                        </p:tav>
                                        <p:tav tm="100000">
                                          <p:val>
                                            <p:fltVal val="0"/>
                                          </p:val>
                                        </p:tav>
                                      </p:tavLst>
                                    </p:anim>
                                    <p:animEffect transition="in" filter="fade">
                                      <p:cBhvr>
                                        <p:cTn id="120" dur="500"/>
                                        <p:tgtEl>
                                          <p:spTgt spid="52"/>
                                        </p:tgtEl>
                                      </p:cBhvr>
                                    </p:animEffect>
                                  </p:childTnLst>
                                </p:cTn>
                              </p:par>
                            </p:childTnLst>
                          </p:cTn>
                        </p:par>
                        <p:par>
                          <p:cTn id="121" fill="hold">
                            <p:stCondLst>
                              <p:cond delay="7250"/>
                            </p:stCondLst>
                            <p:childTnLst>
                              <p:par>
                                <p:cTn id="122" presetID="22" presetClass="entr" presetSubtype="8" fill="hold" grpId="0" nodeType="afterEffect">
                                  <p:stCondLst>
                                    <p:cond delay="0"/>
                                  </p:stCondLst>
                                  <p:childTnLst>
                                    <p:set>
                                      <p:cBhvr>
                                        <p:cTn id="123" dur="1" fill="hold">
                                          <p:stCondLst>
                                            <p:cond delay="0"/>
                                          </p:stCondLst>
                                        </p:cTn>
                                        <p:tgtEl>
                                          <p:spTgt spid="46">
                                            <p:txEl>
                                              <p:pRg st="0" end="0"/>
                                            </p:txEl>
                                          </p:spTgt>
                                        </p:tgtEl>
                                        <p:attrNameLst>
                                          <p:attrName>style.visibility</p:attrName>
                                        </p:attrNameLst>
                                      </p:cBhvr>
                                      <p:to>
                                        <p:strVal val="visible"/>
                                      </p:to>
                                    </p:set>
                                    <p:animEffect transition="in" filter="wipe(left)">
                                      <p:cBhvr>
                                        <p:cTn id="124" dur="500"/>
                                        <p:tgtEl>
                                          <p:spTgt spid="46">
                                            <p:txEl>
                                              <p:pRg st="0" end="0"/>
                                            </p:txEl>
                                          </p:spTgt>
                                        </p:tgtEl>
                                      </p:cBhvr>
                                    </p:animEffect>
                                  </p:childTnLst>
                                </p:cTn>
                              </p:par>
                              <p:par>
                                <p:cTn id="125" presetID="22" presetClass="entr" presetSubtype="8" fill="hold" grpId="0" nodeType="withEffect">
                                  <p:stCondLst>
                                    <p:cond delay="250"/>
                                  </p:stCondLst>
                                  <p:childTnLst>
                                    <p:set>
                                      <p:cBhvr>
                                        <p:cTn id="126" dur="1" fill="hold">
                                          <p:stCondLst>
                                            <p:cond delay="0"/>
                                          </p:stCondLst>
                                        </p:cTn>
                                        <p:tgtEl>
                                          <p:spTgt spid="48">
                                            <p:txEl>
                                              <p:pRg st="0" end="0"/>
                                            </p:txEl>
                                          </p:spTgt>
                                        </p:tgtEl>
                                        <p:attrNameLst>
                                          <p:attrName>style.visibility</p:attrName>
                                        </p:attrNameLst>
                                      </p:cBhvr>
                                      <p:to>
                                        <p:strVal val="visible"/>
                                      </p:to>
                                    </p:set>
                                    <p:animEffect transition="in" filter="wipe(left)">
                                      <p:cBhvr>
                                        <p:cTn id="127"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14" grpId="0" build="p">
        <p:tmplLst>
          <p:tmpl lvl="1">
            <p:tnLst>
              <p:par>
                <p:cTn presetID="22" presetClass="entr" presetSubtype="8"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8" grpId="0" build="p">
        <p:tmplLst>
          <p:tmpl lvl="1">
            <p:tnLst>
              <p:par>
                <p:cTn presetID="22" presetClass="entr" presetSubtype="8"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6" grpId="0" build="p">
        <p:tmplLst>
          <p:tmpl lvl="1">
            <p:tnLst>
              <p:par>
                <p:cTn presetID="22" presetClass="entr" presetSubtype="8"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0" grpId="0" build="p">
        <p:tmplLst>
          <p:tmpl lvl="1">
            <p:tnLst>
              <p:par>
                <p:cTn presetID="22" presetClass="entr" presetSubtype="8"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2" grpId="0" build="p">
        <p:tmplLst>
          <p:tmpl lvl="1">
            <p:tnLst>
              <p:par>
                <p:cTn presetID="22" presetClass="entr" presetSubtype="8"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4" grpId="0" build="p">
        <p:tmplLst>
          <p:tmpl lvl="1">
            <p:tnLst>
              <p:par>
                <p:cTn presetID="22" presetClass="entr" presetSubtype="8" fill="hold" nodeType="withEffect">
                  <p:stCondLst>
                    <p:cond delay="2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6" grpId="0" build="p">
        <p:tmplLst>
          <p:tmpl lvl="1">
            <p:tnLst>
              <p:par>
                <p:cTn presetID="22" presetClass="entr" presetSubtype="8"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8" grpId="0" build="p">
        <p:tmplLst>
          <p:tmpl lvl="1">
            <p:tnLst>
              <p:par>
                <p:cTn presetID="22" presetClass="entr" presetSubtype="8" fill="hold" nodeType="withEffect">
                  <p:stCondLst>
                    <p:cond delay="250"/>
                  </p:stCondLst>
                  <p:childTnLst>
                    <p:set>
                      <p:cBhvr>
                        <p:cTn dur="1" fill="hold">
                          <p:stCondLst>
                            <p:cond delay="0"/>
                          </p:stCondLst>
                        </p:cTn>
                        <p:tgtEl>
                          <p:spTgt spid="48"/>
                        </p:tgtEl>
                        <p:attrNameLst>
                          <p:attrName>style.visibility</p:attrName>
                        </p:attrNameLst>
                      </p:cBhvr>
                      <p:to>
                        <p:strVal val="visible"/>
                      </p:to>
                    </p:set>
                    <p:animEffect transition="in" filter="wipe(left)">
                      <p:cBhvr>
                        <p:cTn dur="500"/>
                        <p:tgtEl>
                          <p:spTgt spid="48"/>
                        </p:tgtEl>
                      </p:cBhvr>
                    </p:animEffect>
                  </p:childTnLst>
                </p:cTn>
              </p:par>
            </p:tnLst>
          </p:tmpl>
        </p:tmplLst>
      </p:bldP>
      <p:bldP spid="30" grpId="0"/>
      <p:bldP spid="31" grpId="0"/>
      <p:bldP spid="32" grpId="0"/>
      <p:bldP spid="49" grpId="0"/>
      <p:bldP spid="51" grpId="0"/>
      <p:bldP spid="52"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umeric List 2">
    <p:spTree>
      <p:nvGrpSpPr>
        <p:cNvPr id="1" name=""/>
        <p:cNvGrpSpPr/>
        <p:nvPr/>
      </p:nvGrpSpPr>
      <p:grpSpPr>
        <a:xfrm>
          <a:off x="0" y="0"/>
          <a:ext cx="0" cy="0"/>
          <a:chOff x="0" y="0"/>
          <a:chExt cx="0" cy="0"/>
        </a:xfrm>
      </p:grpSpPr>
      <p:sp>
        <p:nvSpPr>
          <p:cNvPr id="50" name="正方形/長方形 49"/>
          <p:cNvSpPr/>
          <p:nvPr userDrawn="1"/>
        </p:nvSpPr>
        <p:spPr>
          <a:xfrm>
            <a:off x="442669" y="2366862"/>
            <a:ext cx="2700138" cy="129014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5" name="図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420000">
            <a:off x="1500294" y="1828695"/>
            <a:ext cx="584888" cy="779783"/>
          </a:xfrm>
          <a:prstGeom prst="rect">
            <a:avLst/>
          </a:prstGeom>
        </p:spPr>
      </p:pic>
      <p:sp>
        <p:nvSpPr>
          <p:cNvPr id="6" name="テキスト プレースホルダー 5"/>
          <p:cNvSpPr>
            <a:spLocks noGrp="1"/>
          </p:cNvSpPr>
          <p:nvPr>
            <p:ph type="body" sz="quarter" idx="14" hasCustomPrompt="1"/>
          </p:nvPr>
        </p:nvSpPr>
        <p:spPr>
          <a:xfrm>
            <a:off x="566122" y="2618996"/>
            <a:ext cx="2453237" cy="511139"/>
          </a:xfrm>
          <a:noFill/>
        </p:spPr>
        <p:txBody>
          <a:bodyPr anchor="b">
            <a:noAutofit/>
          </a:bodyPr>
          <a:lstStyle>
            <a:lvl1pPr algn="ctr">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0" name="テキスト ボックス 9"/>
          <p:cNvSpPr txBox="1"/>
          <p:nvPr userDrawn="1"/>
        </p:nvSpPr>
        <p:spPr>
          <a:xfrm>
            <a:off x="1696160" y="1966778"/>
            <a:ext cx="193161" cy="436417"/>
          </a:xfrm>
          <a:prstGeom prst="rect">
            <a:avLst/>
          </a:prstGeom>
          <a:noFill/>
        </p:spPr>
        <p:txBody>
          <a:bodyPr wrap="none" lIns="51196" tIns="25598" rIns="51196" bIns="25598" rtlCol="0">
            <a:spAutoFit/>
          </a:bodyPr>
          <a:lstStyle/>
          <a:p>
            <a:pPr algn="ctr"/>
            <a:r>
              <a:rPr kumimoji="1" lang="en-US" altLang="ja-JP" sz="2500" dirty="0">
                <a:solidFill>
                  <a:schemeClr val="bg2">
                    <a:lumMod val="75000"/>
                  </a:schemeClr>
                </a:solidFill>
                <a:effectLst>
                  <a:outerShdw blurRad="50800" dist="38100" dir="2700000" algn="tl" rotWithShape="0">
                    <a:schemeClr val="tx1">
                      <a:alpha val="40000"/>
                    </a:schemeClr>
                  </a:outerShdw>
                </a:effectLst>
              </a:rPr>
              <a:t>I</a:t>
            </a:r>
            <a:endParaRPr kumimoji="1" lang="ja-JP" altLang="en-US" sz="2500" dirty="0">
              <a:solidFill>
                <a:schemeClr val="bg2">
                  <a:lumMod val="75000"/>
                </a:schemeClr>
              </a:solidFill>
              <a:effectLst>
                <a:outerShdw blurRad="50800" dist="38100" dir="2700000" algn="tl" rotWithShape="0">
                  <a:schemeClr val="tx1">
                    <a:alpha val="40000"/>
                  </a:schemeClr>
                </a:outerShdw>
              </a:effectLst>
            </a:endParaRPr>
          </a:p>
        </p:txBody>
      </p:sp>
      <p:sp>
        <p:nvSpPr>
          <p:cNvPr id="14" name="テキスト プレースホルダー 5"/>
          <p:cNvSpPr>
            <a:spLocks noGrp="1"/>
          </p:cNvSpPr>
          <p:nvPr>
            <p:ph type="body" sz="quarter" idx="15" hasCustomPrompt="1"/>
          </p:nvPr>
        </p:nvSpPr>
        <p:spPr>
          <a:xfrm>
            <a:off x="566122" y="3021136"/>
            <a:ext cx="2453237" cy="400886"/>
          </a:xfrm>
          <a:noFill/>
        </p:spPr>
        <p:txBody>
          <a:bodyPr anchor="t">
            <a:noAutofit/>
          </a:bodyPr>
          <a:lstStyle>
            <a:lvl1pPr algn="ctr">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0" name="正方形/長方形 29"/>
          <p:cNvSpPr/>
          <p:nvPr userDrawn="1"/>
        </p:nvSpPr>
        <p:spPr>
          <a:xfrm>
            <a:off x="3227746" y="2369275"/>
            <a:ext cx="2700138" cy="129014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31" name="図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420000">
            <a:off x="4285371" y="1831107"/>
            <a:ext cx="584888" cy="779783"/>
          </a:xfrm>
          <a:prstGeom prst="rect">
            <a:avLst/>
          </a:prstGeom>
        </p:spPr>
      </p:pic>
      <p:sp>
        <p:nvSpPr>
          <p:cNvPr id="32" name="テキスト プレースホルダー 5"/>
          <p:cNvSpPr>
            <a:spLocks noGrp="1"/>
          </p:cNvSpPr>
          <p:nvPr>
            <p:ph type="body" sz="quarter" idx="16" hasCustomPrompt="1"/>
          </p:nvPr>
        </p:nvSpPr>
        <p:spPr>
          <a:xfrm>
            <a:off x="3351196" y="2621408"/>
            <a:ext cx="2453237" cy="511139"/>
          </a:xfrm>
          <a:noFill/>
        </p:spPr>
        <p:txBody>
          <a:bodyPr anchor="b">
            <a:noAutofit/>
          </a:bodyPr>
          <a:lstStyle>
            <a:lvl1pPr algn="ctr">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9" name="テキスト ボックス 48"/>
          <p:cNvSpPr txBox="1"/>
          <p:nvPr userDrawn="1"/>
        </p:nvSpPr>
        <p:spPr>
          <a:xfrm>
            <a:off x="4436352" y="1969191"/>
            <a:ext cx="282928" cy="436417"/>
          </a:xfrm>
          <a:prstGeom prst="rect">
            <a:avLst/>
          </a:prstGeom>
          <a:noFill/>
        </p:spPr>
        <p:txBody>
          <a:bodyPr wrap="none" lIns="51196" tIns="25598" rIns="51196" bIns="25598" rtlCol="0">
            <a:spAutoFit/>
          </a:bodyPr>
          <a:lstStyle/>
          <a:p>
            <a:pPr algn="ctr"/>
            <a:r>
              <a:rPr kumimoji="1" lang="en-US" altLang="ja-JP" sz="2500" dirty="0">
                <a:solidFill>
                  <a:schemeClr val="bg2">
                    <a:lumMod val="75000"/>
                  </a:schemeClr>
                </a:solidFill>
                <a:effectLst>
                  <a:outerShdw blurRad="50800" dist="38100" dir="2700000" algn="tl" rotWithShape="0">
                    <a:schemeClr val="tx1">
                      <a:alpha val="40000"/>
                    </a:schemeClr>
                  </a:outerShdw>
                </a:effectLst>
              </a:rPr>
              <a:t>II</a:t>
            </a:r>
            <a:endParaRPr kumimoji="1" lang="ja-JP" altLang="en-US" sz="2500" dirty="0">
              <a:solidFill>
                <a:schemeClr val="bg2">
                  <a:lumMod val="75000"/>
                </a:schemeClr>
              </a:solidFill>
              <a:effectLst>
                <a:outerShdw blurRad="50800" dist="38100" dir="2700000" algn="tl" rotWithShape="0">
                  <a:schemeClr val="tx1">
                    <a:alpha val="40000"/>
                  </a:schemeClr>
                </a:outerShdw>
              </a:effectLst>
            </a:endParaRPr>
          </a:p>
        </p:txBody>
      </p:sp>
      <p:sp>
        <p:nvSpPr>
          <p:cNvPr id="51" name="テキスト プレースホルダー 5"/>
          <p:cNvSpPr>
            <a:spLocks noGrp="1"/>
          </p:cNvSpPr>
          <p:nvPr>
            <p:ph type="body" sz="quarter" idx="17" hasCustomPrompt="1"/>
          </p:nvPr>
        </p:nvSpPr>
        <p:spPr>
          <a:xfrm>
            <a:off x="3351196" y="3023550"/>
            <a:ext cx="2453237" cy="400886"/>
          </a:xfrm>
          <a:noFill/>
        </p:spPr>
        <p:txBody>
          <a:bodyPr anchor="t">
            <a:noAutofit/>
          </a:bodyPr>
          <a:lstStyle>
            <a:lvl1pPr algn="ctr">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2" name="正方形/長方形 51"/>
          <p:cNvSpPr/>
          <p:nvPr userDrawn="1"/>
        </p:nvSpPr>
        <p:spPr>
          <a:xfrm>
            <a:off x="6012681" y="2366862"/>
            <a:ext cx="2700138" cy="129014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53" name="図 5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420000">
            <a:off x="7070306" y="1828694"/>
            <a:ext cx="584888" cy="779783"/>
          </a:xfrm>
          <a:prstGeom prst="rect">
            <a:avLst/>
          </a:prstGeom>
        </p:spPr>
      </p:pic>
      <p:sp>
        <p:nvSpPr>
          <p:cNvPr id="54" name="テキスト プレースホルダー 5"/>
          <p:cNvSpPr>
            <a:spLocks noGrp="1"/>
          </p:cNvSpPr>
          <p:nvPr>
            <p:ph type="body" sz="quarter" idx="18" hasCustomPrompt="1"/>
          </p:nvPr>
        </p:nvSpPr>
        <p:spPr>
          <a:xfrm>
            <a:off x="6136131" y="2618995"/>
            <a:ext cx="2453237" cy="511139"/>
          </a:xfrm>
          <a:noFill/>
        </p:spPr>
        <p:txBody>
          <a:bodyPr anchor="b">
            <a:noAutofit/>
          </a:bodyPr>
          <a:lstStyle>
            <a:lvl1pPr algn="ctr">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5" name="テキスト ボックス 54"/>
          <p:cNvSpPr txBox="1"/>
          <p:nvPr userDrawn="1"/>
        </p:nvSpPr>
        <p:spPr>
          <a:xfrm>
            <a:off x="7176402" y="1966778"/>
            <a:ext cx="372696" cy="436417"/>
          </a:xfrm>
          <a:prstGeom prst="rect">
            <a:avLst/>
          </a:prstGeom>
          <a:noFill/>
        </p:spPr>
        <p:txBody>
          <a:bodyPr wrap="none" lIns="51196" tIns="25598" rIns="51196" bIns="25598" rtlCol="0">
            <a:spAutoFit/>
          </a:bodyPr>
          <a:lstStyle/>
          <a:p>
            <a:pPr algn="ctr"/>
            <a:r>
              <a:rPr kumimoji="1" lang="en-US" altLang="ja-JP" sz="2500" dirty="0">
                <a:solidFill>
                  <a:schemeClr val="bg2">
                    <a:lumMod val="75000"/>
                  </a:schemeClr>
                </a:solidFill>
                <a:effectLst>
                  <a:outerShdw blurRad="50800" dist="38100" dir="2700000" algn="tl" rotWithShape="0">
                    <a:schemeClr val="tx1">
                      <a:alpha val="40000"/>
                    </a:schemeClr>
                  </a:outerShdw>
                </a:effectLst>
              </a:rPr>
              <a:t>III</a:t>
            </a:r>
            <a:endParaRPr kumimoji="1" lang="ja-JP" altLang="en-US" sz="2500" dirty="0">
              <a:solidFill>
                <a:schemeClr val="bg2">
                  <a:lumMod val="75000"/>
                </a:schemeClr>
              </a:solidFill>
              <a:effectLst>
                <a:outerShdw blurRad="50800" dist="38100" dir="2700000" algn="tl" rotWithShape="0">
                  <a:schemeClr val="tx1">
                    <a:alpha val="40000"/>
                  </a:schemeClr>
                </a:outerShdw>
              </a:effectLst>
            </a:endParaRPr>
          </a:p>
        </p:txBody>
      </p:sp>
      <p:sp>
        <p:nvSpPr>
          <p:cNvPr id="56" name="テキスト プレースホルダー 5"/>
          <p:cNvSpPr>
            <a:spLocks noGrp="1"/>
          </p:cNvSpPr>
          <p:nvPr>
            <p:ph type="body" sz="quarter" idx="19" hasCustomPrompt="1"/>
          </p:nvPr>
        </p:nvSpPr>
        <p:spPr>
          <a:xfrm>
            <a:off x="6136131" y="3021136"/>
            <a:ext cx="2453237" cy="400886"/>
          </a:xfrm>
          <a:noFill/>
        </p:spPr>
        <p:txBody>
          <a:bodyPr anchor="t">
            <a:noAutofit/>
          </a:bodyPr>
          <a:lstStyle>
            <a:lvl1pPr algn="ctr">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7" name="正方形/長方形 56"/>
          <p:cNvSpPr/>
          <p:nvPr userDrawn="1"/>
        </p:nvSpPr>
        <p:spPr>
          <a:xfrm>
            <a:off x="431181" y="4386698"/>
            <a:ext cx="2700138" cy="129014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58" name="図 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420000">
            <a:off x="1488805" y="3848530"/>
            <a:ext cx="584888" cy="779783"/>
          </a:xfrm>
          <a:prstGeom prst="rect">
            <a:avLst/>
          </a:prstGeom>
        </p:spPr>
      </p:pic>
      <p:sp>
        <p:nvSpPr>
          <p:cNvPr id="59" name="テキスト プレースホルダー 5"/>
          <p:cNvSpPr>
            <a:spLocks noGrp="1"/>
          </p:cNvSpPr>
          <p:nvPr>
            <p:ph type="body" sz="quarter" idx="20" hasCustomPrompt="1"/>
          </p:nvPr>
        </p:nvSpPr>
        <p:spPr>
          <a:xfrm>
            <a:off x="554634" y="4638831"/>
            <a:ext cx="2453237" cy="511139"/>
          </a:xfrm>
          <a:noFill/>
        </p:spPr>
        <p:txBody>
          <a:bodyPr anchor="b">
            <a:noAutofit/>
          </a:bodyPr>
          <a:lstStyle>
            <a:lvl1pPr algn="ctr">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60" name="テキスト ボックス 59"/>
          <p:cNvSpPr txBox="1"/>
          <p:nvPr userDrawn="1"/>
        </p:nvSpPr>
        <p:spPr>
          <a:xfrm>
            <a:off x="1578070" y="3986615"/>
            <a:ext cx="406360" cy="436417"/>
          </a:xfrm>
          <a:prstGeom prst="rect">
            <a:avLst/>
          </a:prstGeom>
          <a:noFill/>
        </p:spPr>
        <p:txBody>
          <a:bodyPr wrap="none" lIns="51196" tIns="25598" rIns="51196" bIns="25598" rtlCol="0">
            <a:spAutoFit/>
          </a:bodyPr>
          <a:lstStyle/>
          <a:p>
            <a:pPr algn="ctr"/>
            <a:r>
              <a:rPr kumimoji="1" lang="en-US" altLang="ja-JP" sz="2500" dirty="0">
                <a:solidFill>
                  <a:schemeClr val="bg2">
                    <a:lumMod val="75000"/>
                  </a:schemeClr>
                </a:solidFill>
                <a:effectLst>
                  <a:outerShdw blurRad="50800" dist="38100" dir="2700000" algn="tl" rotWithShape="0">
                    <a:schemeClr val="tx1">
                      <a:alpha val="40000"/>
                    </a:schemeClr>
                  </a:outerShdw>
                </a:effectLst>
              </a:rPr>
              <a:t>IV</a:t>
            </a:r>
            <a:endParaRPr kumimoji="1" lang="ja-JP" altLang="en-US" sz="2500" dirty="0">
              <a:solidFill>
                <a:schemeClr val="bg2">
                  <a:lumMod val="75000"/>
                </a:schemeClr>
              </a:solidFill>
              <a:effectLst>
                <a:outerShdw blurRad="50800" dist="38100" dir="2700000" algn="tl" rotWithShape="0">
                  <a:schemeClr val="tx1">
                    <a:alpha val="40000"/>
                  </a:schemeClr>
                </a:outerShdw>
              </a:effectLst>
            </a:endParaRPr>
          </a:p>
        </p:txBody>
      </p:sp>
      <p:sp>
        <p:nvSpPr>
          <p:cNvPr id="61" name="テキスト プレースホルダー 5"/>
          <p:cNvSpPr>
            <a:spLocks noGrp="1"/>
          </p:cNvSpPr>
          <p:nvPr>
            <p:ph type="body" sz="quarter" idx="21" hasCustomPrompt="1"/>
          </p:nvPr>
        </p:nvSpPr>
        <p:spPr>
          <a:xfrm>
            <a:off x="554634" y="5040972"/>
            <a:ext cx="2453237" cy="400886"/>
          </a:xfrm>
          <a:noFill/>
        </p:spPr>
        <p:txBody>
          <a:bodyPr anchor="t">
            <a:noAutofit/>
          </a:bodyPr>
          <a:lstStyle>
            <a:lvl1pPr algn="ctr">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62" name="正方形/長方形 61"/>
          <p:cNvSpPr/>
          <p:nvPr userDrawn="1"/>
        </p:nvSpPr>
        <p:spPr>
          <a:xfrm>
            <a:off x="3216258" y="4389110"/>
            <a:ext cx="2700138" cy="129014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63" name="図 6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420000">
            <a:off x="4273882" y="3850943"/>
            <a:ext cx="584888" cy="779783"/>
          </a:xfrm>
          <a:prstGeom prst="rect">
            <a:avLst/>
          </a:prstGeom>
        </p:spPr>
      </p:pic>
      <p:sp>
        <p:nvSpPr>
          <p:cNvPr id="64" name="テキスト プレースホルダー 5"/>
          <p:cNvSpPr>
            <a:spLocks noGrp="1"/>
          </p:cNvSpPr>
          <p:nvPr>
            <p:ph type="body" sz="quarter" idx="22" hasCustomPrompt="1"/>
          </p:nvPr>
        </p:nvSpPr>
        <p:spPr>
          <a:xfrm>
            <a:off x="3339708" y="4641244"/>
            <a:ext cx="2453237" cy="511139"/>
          </a:xfrm>
          <a:noFill/>
        </p:spPr>
        <p:txBody>
          <a:bodyPr anchor="b">
            <a:noAutofit/>
          </a:bodyPr>
          <a:lstStyle>
            <a:lvl1pPr algn="ctr">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65" name="テキスト ボックス 64"/>
          <p:cNvSpPr txBox="1"/>
          <p:nvPr userDrawn="1"/>
        </p:nvSpPr>
        <p:spPr>
          <a:xfrm>
            <a:off x="4408031" y="3989027"/>
            <a:ext cx="316592" cy="436417"/>
          </a:xfrm>
          <a:prstGeom prst="rect">
            <a:avLst/>
          </a:prstGeom>
          <a:noFill/>
        </p:spPr>
        <p:txBody>
          <a:bodyPr wrap="none" lIns="51196" tIns="25598" rIns="51196" bIns="25598" rtlCol="0">
            <a:spAutoFit/>
          </a:bodyPr>
          <a:lstStyle/>
          <a:p>
            <a:pPr algn="ctr"/>
            <a:r>
              <a:rPr kumimoji="1" lang="en-US" altLang="ja-JP" sz="2500" dirty="0">
                <a:solidFill>
                  <a:schemeClr val="bg2">
                    <a:lumMod val="75000"/>
                  </a:schemeClr>
                </a:solidFill>
                <a:effectLst>
                  <a:outerShdw blurRad="50800" dist="38100" dir="2700000" algn="tl" rotWithShape="0">
                    <a:schemeClr val="tx1">
                      <a:alpha val="40000"/>
                    </a:schemeClr>
                  </a:outerShdw>
                </a:effectLst>
              </a:rPr>
              <a:t>V</a:t>
            </a:r>
            <a:endParaRPr kumimoji="1" lang="ja-JP" altLang="en-US" sz="2500" dirty="0">
              <a:solidFill>
                <a:schemeClr val="bg2">
                  <a:lumMod val="75000"/>
                </a:schemeClr>
              </a:solidFill>
              <a:effectLst>
                <a:outerShdw blurRad="50800" dist="38100" dir="2700000" algn="tl" rotWithShape="0">
                  <a:schemeClr val="tx1">
                    <a:alpha val="40000"/>
                  </a:schemeClr>
                </a:outerShdw>
              </a:effectLst>
            </a:endParaRPr>
          </a:p>
        </p:txBody>
      </p:sp>
      <p:sp>
        <p:nvSpPr>
          <p:cNvPr id="66" name="テキスト プレースホルダー 5"/>
          <p:cNvSpPr>
            <a:spLocks noGrp="1"/>
          </p:cNvSpPr>
          <p:nvPr>
            <p:ph type="body" sz="quarter" idx="23" hasCustomPrompt="1"/>
          </p:nvPr>
        </p:nvSpPr>
        <p:spPr>
          <a:xfrm>
            <a:off x="3339708" y="5043384"/>
            <a:ext cx="2453237" cy="400886"/>
          </a:xfrm>
          <a:noFill/>
        </p:spPr>
        <p:txBody>
          <a:bodyPr anchor="t">
            <a:noAutofit/>
          </a:bodyPr>
          <a:lstStyle>
            <a:lvl1pPr algn="ctr">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67" name="正方形/長方形 66"/>
          <p:cNvSpPr/>
          <p:nvPr userDrawn="1"/>
        </p:nvSpPr>
        <p:spPr>
          <a:xfrm>
            <a:off x="6001193" y="4386697"/>
            <a:ext cx="2700138" cy="129014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68" name="図 6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420000">
            <a:off x="7058817" y="3848530"/>
            <a:ext cx="584888" cy="779783"/>
          </a:xfrm>
          <a:prstGeom prst="rect">
            <a:avLst/>
          </a:prstGeom>
        </p:spPr>
      </p:pic>
      <p:sp>
        <p:nvSpPr>
          <p:cNvPr id="69" name="テキスト プレースホルダー 5"/>
          <p:cNvSpPr>
            <a:spLocks noGrp="1"/>
          </p:cNvSpPr>
          <p:nvPr>
            <p:ph type="body" sz="quarter" idx="24" hasCustomPrompt="1"/>
          </p:nvPr>
        </p:nvSpPr>
        <p:spPr>
          <a:xfrm>
            <a:off x="6124643" y="4638830"/>
            <a:ext cx="2453237" cy="511139"/>
          </a:xfrm>
          <a:noFill/>
        </p:spPr>
        <p:txBody>
          <a:bodyPr anchor="b">
            <a:noAutofit/>
          </a:bodyPr>
          <a:lstStyle>
            <a:lvl1pPr algn="ctr">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70" name="テキスト ボックス 69"/>
          <p:cNvSpPr txBox="1"/>
          <p:nvPr userDrawn="1"/>
        </p:nvSpPr>
        <p:spPr>
          <a:xfrm>
            <a:off x="7148082" y="3986612"/>
            <a:ext cx="406360" cy="436417"/>
          </a:xfrm>
          <a:prstGeom prst="rect">
            <a:avLst/>
          </a:prstGeom>
          <a:noFill/>
        </p:spPr>
        <p:txBody>
          <a:bodyPr wrap="none" lIns="51196" tIns="25598" rIns="51196" bIns="25598" rtlCol="0">
            <a:spAutoFit/>
          </a:bodyPr>
          <a:lstStyle/>
          <a:p>
            <a:pPr algn="ctr"/>
            <a:r>
              <a:rPr kumimoji="1" lang="en-US" altLang="ja-JP" sz="2500" dirty="0">
                <a:solidFill>
                  <a:schemeClr val="bg2">
                    <a:lumMod val="75000"/>
                  </a:schemeClr>
                </a:solidFill>
                <a:effectLst>
                  <a:outerShdw blurRad="50800" dist="38100" dir="2700000" algn="tl" rotWithShape="0">
                    <a:schemeClr val="tx1">
                      <a:alpha val="40000"/>
                    </a:schemeClr>
                  </a:outerShdw>
                </a:effectLst>
              </a:rPr>
              <a:t>VI</a:t>
            </a:r>
            <a:endParaRPr kumimoji="1" lang="ja-JP" altLang="en-US" sz="2500" dirty="0">
              <a:solidFill>
                <a:schemeClr val="bg2">
                  <a:lumMod val="75000"/>
                </a:schemeClr>
              </a:solidFill>
              <a:effectLst>
                <a:outerShdw blurRad="50800" dist="38100" dir="2700000" algn="tl" rotWithShape="0">
                  <a:schemeClr val="tx1">
                    <a:alpha val="40000"/>
                  </a:schemeClr>
                </a:outerShdw>
              </a:effectLst>
            </a:endParaRPr>
          </a:p>
        </p:txBody>
      </p:sp>
      <p:sp>
        <p:nvSpPr>
          <p:cNvPr id="71" name="テキスト プレースホルダー 5"/>
          <p:cNvSpPr>
            <a:spLocks noGrp="1"/>
          </p:cNvSpPr>
          <p:nvPr>
            <p:ph type="body" sz="quarter" idx="25" hasCustomPrompt="1"/>
          </p:nvPr>
        </p:nvSpPr>
        <p:spPr>
          <a:xfrm>
            <a:off x="6124643" y="5040972"/>
            <a:ext cx="2453237" cy="400886"/>
          </a:xfrm>
          <a:noFill/>
        </p:spPr>
        <p:txBody>
          <a:bodyPr anchor="t">
            <a:noAutofit/>
          </a:bodyPr>
          <a:lstStyle>
            <a:lvl1pPr algn="ctr">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Tree>
    <p:extLst>
      <p:ext uri="{BB962C8B-B14F-4D97-AF65-F5344CB8AC3E}">
        <p14:creationId xmlns:p14="http://schemas.microsoft.com/office/powerpoint/2010/main" val="269752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outVertical)">
                                      <p:cBhvr>
                                        <p:cTn id="7" dur="500"/>
                                        <p:tgtEl>
                                          <p:spTgt spid="50"/>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90"/>
                                          </p:val>
                                        </p:tav>
                                        <p:tav tm="100000">
                                          <p:val>
                                            <p:fltVal val="0"/>
                                          </p:val>
                                        </p:tav>
                                      </p:tavLst>
                                    </p:anim>
                                    <p:animEffect transition="in" filter="fade">
                                      <p:cBhvr>
                                        <p:cTn id="14" dur="500"/>
                                        <p:tgtEl>
                                          <p:spTgt spid="5"/>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 calcmode="lin" valueType="num">
                                      <p:cBhvr>
                                        <p:cTn id="19" dur="500" fill="hold"/>
                                        <p:tgtEl>
                                          <p:spTgt spid="10"/>
                                        </p:tgtEl>
                                        <p:attrNameLst>
                                          <p:attrName>style.rotation</p:attrName>
                                        </p:attrNameLst>
                                      </p:cBhvr>
                                      <p:tavLst>
                                        <p:tav tm="0">
                                          <p:val>
                                            <p:fltVal val="90"/>
                                          </p:val>
                                        </p:tav>
                                        <p:tav tm="100000">
                                          <p:val>
                                            <p:fltVal val="0"/>
                                          </p:val>
                                        </p:tav>
                                      </p:tavLst>
                                    </p:anim>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500"/>
                                        <p:tgtEl>
                                          <p:spTgt spid="14">
                                            <p:txEl>
                                              <p:pRg st="0" end="0"/>
                                            </p:txEl>
                                          </p:spTgt>
                                        </p:tgtEl>
                                      </p:cBhvr>
                                    </p:animEffect>
                                  </p:childTnLst>
                                </p:cTn>
                              </p:par>
                            </p:childTnLst>
                          </p:cTn>
                        </p:par>
                        <p:par>
                          <p:cTn id="28" fill="hold">
                            <p:stCondLst>
                              <p:cond delay="1500"/>
                            </p:stCondLst>
                            <p:childTnLst>
                              <p:par>
                                <p:cTn id="29" presetID="16" presetClass="entr" presetSubtype="37"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outVertical)">
                                      <p:cBhvr>
                                        <p:cTn id="31" dur="500"/>
                                        <p:tgtEl>
                                          <p:spTgt spid="30"/>
                                        </p:tgtEl>
                                      </p:cBhvr>
                                    </p:animEffect>
                                  </p:childTnLst>
                                </p:cTn>
                              </p:par>
                            </p:childTnLst>
                          </p:cTn>
                        </p:par>
                        <p:par>
                          <p:cTn id="32" fill="hold">
                            <p:stCondLst>
                              <p:cond delay="2000"/>
                            </p:stCondLst>
                            <p:childTnLst>
                              <p:par>
                                <p:cTn id="33" presetID="31"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 calcmode="lin" valueType="num">
                                      <p:cBhvr>
                                        <p:cTn id="37" dur="500" fill="hold"/>
                                        <p:tgtEl>
                                          <p:spTgt spid="31"/>
                                        </p:tgtEl>
                                        <p:attrNameLst>
                                          <p:attrName>style.rotation</p:attrName>
                                        </p:attrNameLst>
                                      </p:cBhvr>
                                      <p:tavLst>
                                        <p:tav tm="0">
                                          <p:val>
                                            <p:fltVal val="90"/>
                                          </p:val>
                                        </p:tav>
                                        <p:tav tm="100000">
                                          <p:val>
                                            <p:fltVal val="0"/>
                                          </p:val>
                                        </p:tav>
                                      </p:tavLst>
                                    </p:anim>
                                    <p:animEffect transition="in" filter="fade">
                                      <p:cBhvr>
                                        <p:cTn id="38" dur="500"/>
                                        <p:tgtEl>
                                          <p:spTgt spid="31"/>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p:cTn id="41" dur="500" fill="hold"/>
                                        <p:tgtEl>
                                          <p:spTgt spid="49"/>
                                        </p:tgtEl>
                                        <p:attrNameLst>
                                          <p:attrName>ppt_w</p:attrName>
                                        </p:attrNameLst>
                                      </p:cBhvr>
                                      <p:tavLst>
                                        <p:tav tm="0">
                                          <p:val>
                                            <p:fltVal val="0"/>
                                          </p:val>
                                        </p:tav>
                                        <p:tav tm="100000">
                                          <p:val>
                                            <p:strVal val="#ppt_w"/>
                                          </p:val>
                                        </p:tav>
                                      </p:tavLst>
                                    </p:anim>
                                    <p:anim calcmode="lin" valueType="num">
                                      <p:cBhvr>
                                        <p:cTn id="42" dur="500" fill="hold"/>
                                        <p:tgtEl>
                                          <p:spTgt spid="49"/>
                                        </p:tgtEl>
                                        <p:attrNameLst>
                                          <p:attrName>ppt_h</p:attrName>
                                        </p:attrNameLst>
                                      </p:cBhvr>
                                      <p:tavLst>
                                        <p:tav tm="0">
                                          <p:val>
                                            <p:fltVal val="0"/>
                                          </p:val>
                                        </p:tav>
                                        <p:tav tm="100000">
                                          <p:val>
                                            <p:strVal val="#ppt_h"/>
                                          </p:val>
                                        </p:tav>
                                      </p:tavLst>
                                    </p:anim>
                                    <p:anim calcmode="lin" valueType="num">
                                      <p:cBhvr>
                                        <p:cTn id="43" dur="500" fill="hold"/>
                                        <p:tgtEl>
                                          <p:spTgt spid="49"/>
                                        </p:tgtEl>
                                        <p:attrNameLst>
                                          <p:attrName>style.rotation</p:attrName>
                                        </p:attrNameLst>
                                      </p:cBhvr>
                                      <p:tavLst>
                                        <p:tav tm="0">
                                          <p:val>
                                            <p:fltVal val="90"/>
                                          </p:val>
                                        </p:tav>
                                        <p:tav tm="100000">
                                          <p:val>
                                            <p:fltVal val="0"/>
                                          </p:val>
                                        </p:tav>
                                      </p:tavLst>
                                    </p:anim>
                                    <p:animEffect transition="in" filter="fade">
                                      <p:cBhvr>
                                        <p:cTn id="44" dur="500"/>
                                        <p:tgtEl>
                                          <p:spTgt spid="49"/>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32">
                                            <p:txEl>
                                              <p:pRg st="0" end="0"/>
                                            </p:txEl>
                                          </p:spTgt>
                                        </p:tgtEl>
                                        <p:attrNameLst>
                                          <p:attrName>style.visibility</p:attrName>
                                        </p:attrNameLst>
                                      </p:cBhvr>
                                      <p:to>
                                        <p:strVal val="visible"/>
                                      </p:to>
                                    </p:set>
                                    <p:animEffect transition="in" filter="fade">
                                      <p:cBhvr>
                                        <p:cTn id="48" dur="500"/>
                                        <p:tgtEl>
                                          <p:spTgt spid="32">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1">
                                            <p:txEl>
                                              <p:pRg st="0" end="0"/>
                                            </p:txEl>
                                          </p:spTgt>
                                        </p:tgtEl>
                                        <p:attrNameLst>
                                          <p:attrName>style.visibility</p:attrName>
                                        </p:attrNameLst>
                                      </p:cBhvr>
                                      <p:to>
                                        <p:strVal val="visible"/>
                                      </p:to>
                                    </p:set>
                                    <p:animEffect transition="in" filter="fade">
                                      <p:cBhvr>
                                        <p:cTn id="51" dur="500"/>
                                        <p:tgtEl>
                                          <p:spTgt spid="51">
                                            <p:txEl>
                                              <p:pRg st="0" end="0"/>
                                            </p:txEl>
                                          </p:spTgt>
                                        </p:tgtEl>
                                      </p:cBhvr>
                                    </p:animEffect>
                                  </p:childTnLst>
                                </p:cTn>
                              </p:par>
                            </p:childTnLst>
                          </p:cTn>
                        </p:par>
                        <p:par>
                          <p:cTn id="52" fill="hold">
                            <p:stCondLst>
                              <p:cond delay="3000"/>
                            </p:stCondLst>
                            <p:childTnLst>
                              <p:par>
                                <p:cTn id="53" presetID="16" presetClass="entr" presetSubtype="37" fill="hold" grpId="0" nodeType="after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barn(outVertical)">
                                      <p:cBhvr>
                                        <p:cTn id="55" dur="500"/>
                                        <p:tgtEl>
                                          <p:spTgt spid="52"/>
                                        </p:tgtEl>
                                      </p:cBhvr>
                                    </p:animEffect>
                                  </p:childTnLst>
                                </p:cTn>
                              </p:par>
                            </p:childTnLst>
                          </p:cTn>
                        </p:par>
                        <p:par>
                          <p:cTn id="56" fill="hold">
                            <p:stCondLst>
                              <p:cond delay="3500"/>
                            </p:stCondLst>
                            <p:childTnLst>
                              <p:par>
                                <p:cTn id="57" presetID="31" presetClass="entr" presetSubtype="0" fill="hold" nodeType="afterEffect">
                                  <p:stCondLst>
                                    <p:cond delay="0"/>
                                  </p:stCondLst>
                                  <p:childTnLst>
                                    <p:set>
                                      <p:cBhvr>
                                        <p:cTn id="58" dur="1" fill="hold">
                                          <p:stCondLst>
                                            <p:cond delay="0"/>
                                          </p:stCondLst>
                                        </p:cTn>
                                        <p:tgtEl>
                                          <p:spTgt spid="53"/>
                                        </p:tgtEl>
                                        <p:attrNameLst>
                                          <p:attrName>style.visibility</p:attrName>
                                        </p:attrNameLst>
                                      </p:cBhvr>
                                      <p:to>
                                        <p:strVal val="visible"/>
                                      </p:to>
                                    </p:set>
                                    <p:anim calcmode="lin" valueType="num">
                                      <p:cBhvr>
                                        <p:cTn id="59" dur="500" fill="hold"/>
                                        <p:tgtEl>
                                          <p:spTgt spid="53"/>
                                        </p:tgtEl>
                                        <p:attrNameLst>
                                          <p:attrName>ppt_w</p:attrName>
                                        </p:attrNameLst>
                                      </p:cBhvr>
                                      <p:tavLst>
                                        <p:tav tm="0">
                                          <p:val>
                                            <p:fltVal val="0"/>
                                          </p:val>
                                        </p:tav>
                                        <p:tav tm="100000">
                                          <p:val>
                                            <p:strVal val="#ppt_w"/>
                                          </p:val>
                                        </p:tav>
                                      </p:tavLst>
                                    </p:anim>
                                    <p:anim calcmode="lin" valueType="num">
                                      <p:cBhvr>
                                        <p:cTn id="60" dur="500" fill="hold"/>
                                        <p:tgtEl>
                                          <p:spTgt spid="53"/>
                                        </p:tgtEl>
                                        <p:attrNameLst>
                                          <p:attrName>ppt_h</p:attrName>
                                        </p:attrNameLst>
                                      </p:cBhvr>
                                      <p:tavLst>
                                        <p:tav tm="0">
                                          <p:val>
                                            <p:fltVal val="0"/>
                                          </p:val>
                                        </p:tav>
                                        <p:tav tm="100000">
                                          <p:val>
                                            <p:strVal val="#ppt_h"/>
                                          </p:val>
                                        </p:tav>
                                      </p:tavLst>
                                    </p:anim>
                                    <p:anim calcmode="lin" valueType="num">
                                      <p:cBhvr>
                                        <p:cTn id="61" dur="500" fill="hold"/>
                                        <p:tgtEl>
                                          <p:spTgt spid="53"/>
                                        </p:tgtEl>
                                        <p:attrNameLst>
                                          <p:attrName>style.rotation</p:attrName>
                                        </p:attrNameLst>
                                      </p:cBhvr>
                                      <p:tavLst>
                                        <p:tav tm="0">
                                          <p:val>
                                            <p:fltVal val="90"/>
                                          </p:val>
                                        </p:tav>
                                        <p:tav tm="100000">
                                          <p:val>
                                            <p:fltVal val="0"/>
                                          </p:val>
                                        </p:tav>
                                      </p:tavLst>
                                    </p:anim>
                                    <p:animEffect transition="in" filter="fade">
                                      <p:cBhvr>
                                        <p:cTn id="62" dur="500"/>
                                        <p:tgtEl>
                                          <p:spTgt spid="53"/>
                                        </p:tgtEl>
                                      </p:cBhvr>
                                    </p:animEffect>
                                  </p:childTnLst>
                                </p:cTn>
                              </p:par>
                              <p:par>
                                <p:cTn id="63" presetID="31" presetClass="entr" presetSubtype="0" fill="hold" grpId="0" nodeType="withEffect">
                                  <p:stCondLst>
                                    <p:cond delay="0"/>
                                  </p:stCondLst>
                                  <p:childTnLst>
                                    <p:set>
                                      <p:cBhvr>
                                        <p:cTn id="64" dur="1" fill="hold">
                                          <p:stCondLst>
                                            <p:cond delay="0"/>
                                          </p:stCondLst>
                                        </p:cTn>
                                        <p:tgtEl>
                                          <p:spTgt spid="55"/>
                                        </p:tgtEl>
                                        <p:attrNameLst>
                                          <p:attrName>style.visibility</p:attrName>
                                        </p:attrNameLst>
                                      </p:cBhvr>
                                      <p:to>
                                        <p:strVal val="visible"/>
                                      </p:to>
                                    </p:set>
                                    <p:anim calcmode="lin" valueType="num">
                                      <p:cBhvr>
                                        <p:cTn id="65" dur="500" fill="hold"/>
                                        <p:tgtEl>
                                          <p:spTgt spid="55"/>
                                        </p:tgtEl>
                                        <p:attrNameLst>
                                          <p:attrName>ppt_w</p:attrName>
                                        </p:attrNameLst>
                                      </p:cBhvr>
                                      <p:tavLst>
                                        <p:tav tm="0">
                                          <p:val>
                                            <p:fltVal val="0"/>
                                          </p:val>
                                        </p:tav>
                                        <p:tav tm="100000">
                                          <p:val>
                                            <p:strVal val="#ppt_w"/>
                                          </p:val>
                                        </p:tav>
                                      </p:tavLst>
                                    </p:anim>
                                    <p:anim calcmode="lin" valueType="num">
                                      <p:cBhvr>
                                        <p:cTn id="66" dur="500" fill="hold"/>
                                        <p:tgtEl>
                                          <p:spTgt spid="55"/>
                                        </p:tgtEl>
                                        <p:attrNameLst>
                                          <p:attrName>ppt_h</p:attrName>
                                        </p:attrNameLst>
                                      </p:cBhvr>
                                      <p:tavLst>
                                        <p:tav tm="0">
                                          <p:val>
                                            <p:fltVal val="0"/>
                                          </p:val>
                                        </p:tav>
                                        <p:tav tm="100000">
                                          <p:val>
                                            <p:strVal val="#ppt_h"/>
                                          </p:val>
                                        </p:tav>
                                      </p:tavLst>
                                    </p:anim>
                                    <p:anim calcmode="lin" valueType="num">
                                      <p:cBhvr>
                                        <p:cTn id="67" dur="500" fill="hold"/>
                                        <p:tgtEl>
                                          <p:spTgt spid="55"/>
                                        </p:tgtEl>
                                        <p:attrNameLst>
                                          <p:attrName>style.rotation</p:attrName>
                                        </p:attrNameLst>
                                      </p:cBhvr>
                                      <p:tavLst>
                                        <p:tav tm="0">
                                          <p:val>
                                            <p:fltVal val="90"/>
                                          </p:val>
                                        </p:tav>
                                        <p:tav tm="100000">
                                          <p:val>
                                            <p:fltVal val="0"/>
                                          </p:val>
                                        </p:tav>
                                      </p:tavLst>
                                    </p:anim>
                                    <p:animEffect transition="in" filter="fade">
                                      <p:cBhvr>
                                        <p:cTn id="68" dur="500"/>
                                        <p:tgtEl>
                                          <p:spTgt spid="55"/>
                                        </p:tgtEl>
                                      </p:cBhvr>
                                    </p:animEffect>
                                  </p:childTnLst>
                                </p:cTn>
                              </p:par>
                            </p:childTnLst>
                          </p:cTn>
                        </p:par>
                        <p:par>
                          <p:cTn id="69" fill="hold">
                            <p:stCondLst>
                              <p:cond delay="4000"/>
                            </p:stCondLst>
                            <p:childTnLst>
                              <p:par>
                                <p:cTn id="70" presetID="10" presetClass="entr" presetSubtype="0" fill="hold" grpId="0" nodeType="afterEffect">
                                  <p:stCondLst>
                                    <p:cond delay="0"/>
                                  </p:stCondLst>
                                  <p:childTnLst>
                                    <p:set>
                                      <p:cBhvr>
                                        <p:cTn id="71" dur="1" fill="hold">
                                          <p:stCondLst>
                                            <p:cond delay="0"/>
                                          </p:stCondLst>
                                        </p:cTn>
                                        <p:tgtEl>
                                          <p:spTgt spid="54">
                                            <p:txEl>
                                              <p:pRg st="0" end="0"/>
                                            </p:txEl>
                                          </p:spTgt>
                                        </p:tgtEl>
                                        <p:attrNameLst>
                                          <p:attrName>style.visibility</p:attrName>
                                        </p:attrNameLst>
                                      </p:cBhvr>
                                      <p:to>
                                        <p:strVal val="visible"/>
                                      </p:to>
                                    </p:set>
                                    <p:animEffect transition="in" filter="fade">
                                      <p:cBhvr>
                                        <p:cTn id="72" dur="500"/>
                                        <p:tgtEl>
                                          <p:spTgt spid="54">
                                            <p:txEl>
                                              <p:pRg st="0" end="0"/>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6">
                                            <p:txEl>
                                              <p:pRg st="0" end="0"/>
                                            </p:txEl>
                                          </p:spTgt>
                                        </p:tgtEl>
                                        <p:attrNameLst>
                                          <p:attrName>style.visibility</p:attrName>
                                        </p:attrNameLst>
                                      </p:cBhvr>
                                      <p:to>
                                        <p:strVal val="visible"/>
                                      </p:to>
                                    </p:set>
                                    <p:animEffect transition="in" filter="fade">
                                      <p:cBhvr>
                                        <p:cTn id="75" dur="500"/>
                                        <p:tgtEl>
                                          <p:spTgt spid="56">
                                            <p:txEl>
                                              <p:pRg st="0" end="0"/>
                                            </p:txEl>
                                          </p:spTgt>
                                        </p:tgtEl>
                                      </p:cBhvr>
                                    </p:animEffect>
                                  </p:childTnLst>
                                </p:cTn>
                              </p:par>
                            </p:childTnLst>
                          </p:cTn>
                        </p:par>
                        <p:par>
                          <p:cTn id="76" fill="hold">
                            <p:stCondLst>
                              <p:cond delay="4500"/>
                            </p:stCondLst>
                            <p:childTnLst>
                              <p:par>
                                <p:cTn id="77" presetID="16" presetClass="entr" presetSubtype="37" fill="hold" grpId="0" nodeType="after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barn(outVertical)">
                                      <p:cBhvr>
                                        <p:cTn id="79" dur="500"/>
                                        <p:tgtEl>
                                          <p:spTgt spid="57"/>
                                        </p:tgtEl>
                                      </p:cBhvr>
                                    </p:animEffect>
                                  </p:childTnLst>
                                </p:cTn>
                              </p:par>
                            </p:childTnLst>
                          </p:cTn>
                        </p:par>
                        <p:par>
                          <p:cTn id="80" fill="hold">
                            <p:stCondLst>
                              <p:cond delay="5000"/>
                            </p:stCondLst>
                            <p:childTnLst>
                              <p:par>
                                <p:cTn id="81" presetID="31" presetClass="entr" presetSubtype="0" fill="hold" nodeType="afterEffect">
                                  <p:stCondLst>
                                    <p:cond delay="0"/>
                                  </p:stCondLst>
                                  <p:childTnLst>
                                    <p:set>
                                      <p:cBhvr>
                                        <p:cTn id="82" dur="1" fill="hold">
                                          <p:stCondLst>
                                            <p:cond delay="0"/>
                                          </p:stCondLst>
                                        </p:cTn>
                                        <p:tgtEl>
                                          <p:spTgt spid="58"/>
                                        </p:tgtEl>
                                        <p:attrNameLst>
                                          <p:attrName>style.visibility</p:attrName>
                                        </p:attrNameLst>
                                      </p:cBhvr>
                                      <p:to>
                                        <p:strVal val="visible"/>
                                      </p:to>
                                    </p:set>
                                    <p:anim calcmode="lin" valueType="num">
                                      <p:cBhvr>
                                        <p:cTn id="83" dur="500" fill="hold"/>
                                        <p:tgtEl>
                                          <p:spTgt spid="58"/>
                                        </p:tgtEl>
                                        <p:attrNameLst>
                                          <p:attrName>ppt_w</p:attrName>
                                        </p:attrNameLst>
                                      </p:cBhvr>
                                      <p:tavLst>
                                        <p:tav tm="0">
                                          <p:val>
                                            <p:fltVal val="0"/>
                                          </p:val>
                                        </p:tav>
                                        <p:tav tm="100000">
                                          <p:val>
                                            <p:strVal val="#ppt_w"/>
                                          </p:val>
                                        </p:tav>
                                      </p:tavLst>
                                    </p:anim>
                                    <p:anim calcmode="lin" valueType="num">
                                      <p:cBhvr>
                                        <p:cTn id="84" dur="500" fill="hold"/>
                                        <p:tgtEl>
                                          <p:spTgt spid="58"/>
                                        </p:tgtEl>
                                        <p:attrNameLst>
                                          <p:attrName>ppt_h</p:attrName>
                                        </p:attrNameLst>
                                      </p:cBhvr>
                                      <p:tavLst>
                                        <p:tav tm="0">
                                          <p:val>
                                            <p:fltVal val="0"/>
                                          </p:val>
                                        </p:tav>
                                        <p:tav tm="100000">
                                          <p:val>
                                            <p:strVal val="#ppt_h"/>
                                          </p:val>
                                        </p:tav>
                                      </p:tavLst>
                                    </p:anim>
                                    <p:anim calcmode="lin" valueType="num">
                                      <p:cBhvr>
                                        <p:cTn id="85" dur="500" fill="hold"/>
                                        <p:tgtEl>
                                          <p:spTgt spid="58"/>
                                        </p:tgtEl>
                                        <p:attrNameLst>
                                          <p:attrName>style.rotation</p:attrName>
                                        </p:attrNameLst>
                                      </p:cBhvr>
                                      <p:tavLst>
                                        <p:tav tm="0">
                                          <p:val>
                                            <p:fltVal val="90"/>
                                          </p:val>
                                        </p:tav>
                                        <p:tav tm="100000">
                                          <p:val>
                                            <p:fltVal val="0"/>
                                          </p:val>
                                        </p:tav>
                                      </p:tavLst>
                                    </p:anim>
                                    <p:animEffect transition="in" filter="fade">
                                      <p:cBhvr>
                                        <p:cTn id="86" dur="500"/>
                                        <p:tgtEl>
                                          <p:spTgt spid="58"/>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60"/>
                                        </p:tgtEl>
                                        <p:attrNameLst>
                                          <p:attrName>style.visibility</p:attrName>
                                        </p:attrNameLst>
                                      </p:cBhvr>
                                      <p:to>
                                        <p:strVal val="visible"/>
                                      </p:to>
                                    </p:set>
                                    <p:anim calcmode="lin" valueType="num">
                                      <p:cBhvr>
                                        <p:cTn id="89" dur="500" fill="hold"/>
                                        <p:tgtEl>
                                          <p:spTgt spid="60"/>
                                        </p:tgtEl>
                                        <p:attrNameLst>
                                          <p:attrName>ppt_w</p:attrName>
                                        </p:attrNameLst>
                                      </p:cBhvr>
                                      <p:tavLst>
                                        <p:tav tm="0">
                                          <p:val>
                                            <p:fltVal val="0"/>
                                          </p:val>
                                        </p:tav>
                                        <p:tav tm="100000">
                                          <p:val>
                                            <p:strVal val="#ppt_w"/>
                                          </p:val>
                                        </p:tav>
                                      </p:tavLst>
                                    </p:anim>
                                    <p:anim calcmode="lin" valueType="num">
                                      <p:cBhvr>
                                        <p:cTn id="90" dur="500" fill="hold"/>
                                        <p:tgtEl>
                                          <p:spTgt spid="60"/>
                                        </p:tgtEl>
                                        <p:attrNameLst>
                                          <p:attrName>ppt_h</p:attrName>
                                        </p:attrNameLst>
                                      </p:cBhvr>
                                      <p:tavLst>
                                        <p:tav tm="0">
                                          <p:val>
                                            <p:fltVal val="0"/>
                                          </p:val>
                                        </p:tav>
                                        <p:tav tm="100000">
                                          <p:val>
                                            <p:strVal val="#ppt_h"/>
                                          </p:val>
                                        </p:tav>
                                      </p:tavLst>
                                    </p:anim>
                                    <p:anim calcmode="lin" valueType="num">
                                      <p:cBhvr>
                                        <p:cTn id="91" dur="500" fill="hold"/>
                                        <p:tgtEl>
                                          <p:spTgt spid="60"/>
                                        </p:tgtEl>
                                        <p:attrNameLst>
                                          <p:attrName>style.rotation</p:attrName>
                                        </p:attrNameLst>
                                      </p:cBhvr>
                                      <p:tavLst>
                                        <p:tav tm="0">
                                          <p:val>
                                            <p:fltVal val="90"/>
                                          </p:val>
                                        </p:tav>
                                        <p:tav tm="100000">
                                          <p:val>
                                            <p:fltVal val="0"/>
                                          </p:val>
                                        </p:tav>
                                      </p:tavLst>
                                    </p:anim>
                                    <p:animEffect transition="in" filter="fade">
                                      <p:cBhvr>
                                        <p:cTn id="92" dur="500"/>
                                        <p:tgtEl>
                                          <p:spTgt spid="60"/>
                                        </p:tgtEl>
                                      </p:cBhvr>
                                    </p:animEffect>
                                  </p:childTnLst>
                                </p:cTn>
                              </p:par>
                            </p:childTnLst>
                          </p:cTn>
                        </p:par>
                        <p:par>
                          <p:cTn id="93" fill="hold">
                            <p:stCondLst>
                              <p:cond delay="5500"/>
                            </p:stCondLst>
                            <p:childTnLst>
                              <p:par>
                                <p:cTn id="94" presetID="10" presetClass="entr" presetSubtype="0" fill="hold" grpId="0" nodeType="afterEffect">
                                  <p:stCondLst>
                                    <p:cond delay="0"/>
                                  </p:stCondLst>
                                  <p:childTnLst>
                                    <p:set>
                                      <p:cBhvr>
                                        <p:cTn id="95" dur="1" fill="hold">
                                          <p:stCondLst>
                                            <p:cond delay="0"/>
                                          </p:stCondLst>
                                        </p:cTn>
                                        <p:tgtEl>
                                          <p:spTgt spid="59">
                                            <p:txEl>
                                              <p:pRg st="0" end="0"/>
                                            </p:txEl>
                                          </p:spTgt>
                                        </p:tgtEl>
                                        <p:attrNameLst>
                                          <p:attrName>style.visibility</p:attrName>
                                        </p:attrNameLst>
                                      </p:cBhvr>
                                      <p:to>
                                        <p:strVal val="visible"/>
                                      </p:to>
                                    </p:set>
                                    <p:animEffect transition="in" filter="fade">
                                      <p:cBhvr>
                                        <p:cTn id="96" dur="500"/>
                                        <p:tgtEl>
                                          <p:spTgt spid="59">
                                            <p:txEl>
                                              <p:pRg st="0" end="0"/>
                                            </p:txEl>
                                          </p:spTgt>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1">
                                            <p:txEl>
                                              <p:pRg st="0" end="0"/>
                                            </p:txEl>
                                          </p:spTgt>
                                        </p:tgtEl>
                                        <p:attrNameLst>
                                          <p:attrName>style.visibility</p:attrName>
                                        </p:attrNameLst>
                                      </p:cBhvr>
                                      <p:to>
                                        <p:strVal val="visible"/>
                                      </p:to>
                                    </p:set>
                                    <p:animEffect transition="in" filter="fade">
                                      <p:cBhvr>
                                        <p:cTn id="99" dur="500"/>
                                        <p:tgtEl>
                                          <p:spTgt spid="61">
                                            <p:txEl>
                                              <p:pRg st="0" end="0"/>
                                            </p:txEl>
                                          </p:spTgt>
                                        </p:tgtEl>
                                      </p:cBhvr>
                                    </p:animEffect>
                                  </p:childTnLst>
                                </p:cTn>
                              </p:par>
                            </p:childTnLst>
                          </p:cTn>
                        </p:par>
                        <p:par>
                          <p:cTn id="100" fill="hold">
                            <p:stCondLst>
                              <p:cond delay="6000"/>
                            </p:stCondLst>
                            <p:childTnLst>
                              <p:par>
                                <p:cTn id="101" presetID="16" presetClass="entr" presetSubtype="37" fill="hold" grpId="0" nodeType="afterEffect">
                                  <p:stCondLst>
                                    <p:cond delay="0"/>
                                  </p:stCondLst>
                                  <p:childTnLst>
                                    <p:set>
                                      <p:cBhvr>
                                        <p:cTn id="102" dur="1" fill="hold">
                                          <p:stCondLst>
                                            <p:cond delay="0"/>
                                          </p:stCondLst>
                                        </p:cTn>
                                        <p:tgtEl>
                                          <p:spTgt spid="62"/>
                                        </p:tgtEl>
                                        <p:attrNameLst>
                                          <p:attrName>style.visibility</p:attrName>
                                        </p:attrNameLst>
                                      </p:cBhvr>
                                      <p:to>
                                        <p:strVal val="visible"/>
                                      </p:to>
                                    </p:set>
                                    <p:animEffect transition="in" filter="barn(outVertical)">
                                      <p:cBhvr>
                                        <p:cTn id="103" dur="500"/>
                                        <p:tgtEl>
                                          <p:spTgt spid="62"/>
                                        </p:tgtEl>
                                      </p:cBhvr>
                                    </p:animEffect>
                                  </p:childTnLst>
                                </p:cTn>
                              </p:par>
                            </p:childTnLst>
                          </p:cTn>
                        </p:par>
                        <p:par>
                          <p:cTn id="104" fill="hold">
                            <p:stCondLst>
                              <p:cond delay="6500"/>
                            </p:stCondLst>
                            <p:childTnLst>
                              <p:par>
                                <p:cTn id="105" presetID="31" presetClass="entr" presetSubtype="0" fill="hold" nodeType="afterEffect">
                                  <p:stCondLst>
                                    <p:cond delay="0"/>
                                  </p:stCondLst>
                                  <p:childTnLst>
                                    <p:set>
                                      <p:cBhvr>
                                        <p:cTn id="106" dur="1" fill="hold">
                                          <p:stCondLst>
                                            <p:cond delay="0"/>
                                          </p:stCondLst>
                                        </p:cTn>
                                        <p:tgtEl>
                                          <p:spTgt spid="63"/>
                                        </p:tgtEl>
                                        <p:attrNameLst>
                                          <p:attrName>style.visibility</p:attrName>
                                        </p:attrNameLst>
                                      </p:cBhvr>
                                      <p:to>
                                        <p:strVal val="visible"/>
                                      </p:to>
                                    </p:set>
                                    <p:anim calcmode="lin" valueType="num">
                                      <p:cBhvr>
                                        <p:cTn id="107" dur="500" fill="hold"/>
                                        <p:tgtEl>
                                          <p:spTgt spid="63"/>
                                        </p:tgtEl>
                                        <p:attrNameLst>
                                          <p:attrName>ppt_w</p:attrName>
                                        </p:attrNameLst>
                                      </p:cBhvr>
                                      <p:tavLst>
                                        <p:tav tm="0">
                                          <p:val>
                                            <p:fltVal val="0"/>
                                          </p:val>
                                        </p:tav>
                                        <p:tav tm="100000">
                                          <p:val>
                                            <p:strVal val="#ppt_w"/>
                                          </p:val>
                                        </p:tav>
                                      </p:tavLst>
                                    </p:anim>
                                    <p:anim calcmode="lin" valueType="num">
                                      <p:cBhvr>
                                        <p:cTn id="108" dur="500" fill="hold"/>
                                        <p:tgtEl>
                                          <p:spTgt spid="63"/>
                                        </p:tgtEl>
                                        <p:attrNameLst>
                                          <p:attrName>ppt_h</p:attrName>
                                        </p:attrNameLst>
                                      </p:cBhvr>
                                      <p:tavLst>
                                        <p:tav tm="0">
                                          <p:val>
                                            <p:fltVal val="0"/>
                                          </p:val>
                                        </p:tav>
                                        <p:tav tm="100000">
                                          <p:val>
                                            <p:strVal val="#ppt_h"/>
                                          </p:val>
                                        </p:tav>
                                      </p:tavLst>
                                    </p:anim>
                                    <p:anim calcmode="lin" valueType="num">
                                      <p:cBhvr>
                                        <p:cTn id="109" dur="500" fill="hold"/>
                                        <p:tgtEl>
                                          <p:spTgt spid="63"/>
                                        </p:tgtEl>
                                        <p:attrNameLst>
                                          <p:attrName>style.rotation</p:attrName>
                                        </p:attrNameLst>
                                      </p:cBhvr>
                                      <p:tavLst>
                                        <p:tav tm="0">
                                          <p:val>
                                            <p:fltVal val="90"/>
                                          </p:val>
                                        </p:tav>
                                        <p:tav tm="100000">
                                          <p:val>
                                            <p:fltVal val="0"/>
                                          </p:val>
                                        </p:tav>
                                      </p:tavLst>
                                    </p:anim>
                                    <p:animEffect transition="in" filter="fade">
                                      <p:cBhvr>
                                        <p:cTn id="110" dur="500"/>
                                        <p:tgtEl>
                                          <p:spTgt spid="63"/>
                                        </p:tgtEl>
                                      </p:cBhvr>
                                    </p:animEffect>
                                  </p:childTnLst>
                                </p:cTn>
                              </p:par>
                              <p:par>
                                <p:cTn id="111" presetID="31" presetClass="entr" presetSubtype="0" fill="hold" grpId="0" nodeType="withEffect">
                                  <p:stCondLst>
                                    <p:cond delay="0"/>
                                  </p:stCondLst>
                                  <p:childTnLst>
                                    <p:set>
                                      <p:cBhvr>
                                        <p:cTn id="112" dur="1" fill="hold">
                                          <p:stCondLst>
                                            <p:cond delay="0"/>
                                          </p:stCondLst>
                                        </p:cTn>
                                        <p:tgtEl>
                                          <p:spTgt spid="65"/>
                                        </p:tgtEl>
                                        <p:attrNameLst>
                                          <p:attrName>style.visibility</p:attrName>
                                        </p:attrNameLst>
                                      </p:cBhvr>
                                      <p:to>
                                        <p:strVal val="visible"/>
                                      </p:to>
                                    </p:set>
                                    <p:anim calcmode="lin" valueType="num">
                                      <p:cBhvr>
                                        <p:cTn id="113" dur="500" fill="hold"/>
                                        <p:tgtEl>
                                          <p:spTgt spid="65"/>
                                        </p:tgtEl>
                                        <p:attrNameLst>
                                          <p:attrName>ppt_w</p:attrName>
                                        </p:attrNameLst>
                                      </p:cBhvr>
                                      <p:tavLst>
                                        <p:tav tm="0">
                                          <p:val>
                                            <p:fltVal val="0"/>
                                          </p:val>
                                        </p:tav>
                                        <p:tav tm="100000">
                                          <p:val>
                                            <p:strVal val="#ppt_w"/>
                                          </p:val>
                                        </p:tav>
                                      </p:tavLst>
                                    </p:anim>
                                    <p:anim calcmode="lin" valueType="num">
                                      <p:cBhvr>
                                        <p:cTn id="114" dur="500" fill="hold"/>
                                        <p:tgtEl>
                                          <p:spTgt spid="65"/>
                                        </p:tgtEl>
                                        <p:attrNameLst>
                                          <p:attrName>ppt_h</p:attrName>
                                        </p:attrNameLst>
                                      </p:cBhvr>
                                      <p:tavLst>
                                        <p:tav tm="0">
                                          <p:val>
                                            <p:fltVal val="0"/>
                                          </p:val>
                                        </p:tav>
                                        <p:tav tm="100000">
                                          <p:val>
                                            <p:strVal val="#ppt_h"/>
                                          </p:val>
                                        </p:tav>
                                      </p:tavLst>
                                    </p:anim>
                                    <p:anim calcmode="lin" valueType="num">
                                      <p:cBhvr>
                                        <p:cTn id="115" dur="500" fill="hold"/>
                                        <p:tgtEl>
                                          <p:spTgt spid="65"/>
                                        </p:tgtEl>
                                        <p:attrNameLst>
                                          <p:attrName>style.rotation</p:attrName>
                                        </p:attrNameLst>
                                      </p:cBhvr>
                                      <p:tavLst>
                                        <p:tav tm="0">
                                          <p:val>
                                            <p:fltVal val="90"/>
                                          </p:val>
                                        </p:tav>
                                        <p:tav tm="100000">
                                          <p:val>
                                            <p:fltVal val="0"/>
                                          </p:val>
                                        </p:tav>
                                      </p:tavLst>
                                    </p:anim>
                                    <p:animEffect transition="in" filter="fade">
                                      <p:cBhvr>
                                        <p:cTn id="116" dur="500"/>
                                        <p:tgtEl>
                                          <p:spTgt spid="65"/>
                                        </p:tgtEl>
                                      </p:cBhvr>
                                    </p:animEffect>
                                  </p:childTnLst>
                                </p:cTn>
                              </p:par>
                            </p:childTnLst>
                          </p:cTn>
                        </p:par>
                        <p:par>
                          <p:cTn id="117" fill="hold">
                            <p:stCondLst>
                              <p:cond delay="7000"/>
                            </p:stCondLst>
                            <p:childTnLst>
                              <p:par>
                                <p:cTn id="118" presetID="10" presetClass="entr" presetSubtype="0" fill="hold" grpId="0" nodeType="afterEffect">
                                  <p:stCondLst>
                                    <p:cond delay="0"/>
                                  </p:stCondLst>
                                  <p:childTnLst>
                                    <p:set>
                                      <p:cBhvr>
                                        <p:cTn id="119" dur="1" fill="hold">
                                          <p:stCondLst>
                                            <p:cond delay="0"/>
                                          </p:stCondLst>
                                        </p:cTn>
                                        <p:tgtEl>
                                          <p:spTgt spid="64">
                                            <p:txEl>
                                              <p:pRg st="0" end="0"/>
                                            </p:txEl>
                                          </p:spTgt>
                                        </p:tgtEl>
                                        <p:attrNameLst>
                                          <p:attrName>style.visibility</p:attrName>
                                        </p:attrNameLst>
                                      </p:cBhvr>
                                      <p:to>
                                        <p:strVal val="visible"/>
                                      </p:to>
                                    </p:set>
                                    <p:animEffect transition="in" filter="fade">
                                      <p:cBhvr>
                                        <p:cTn id="120" dur="500"/>
                                        <p:tgtEl>
                                          <p:spTgt spid="64">
                                            <p:txEl>
                                              <p:pRg st="0" end="0"/>
                                            </p:txEl>
                                          </p:spTgt>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66">
                                            <p:txEl>
                                              <p:pRg st="0" end="0"/>
                                            </p:txEl>
                                          </p:spTgt>
                                        </p:tgtEl>
                                        <p:attrNameLst>
                                          <p:attrName>style.visibility</p:attrName>
                                        </p:attrNameLst>
                                      </p:cBhvr>
                                      <p:to>
                                        <p:strVal val="visible"/>
                                      </p:to>
                                    </p:set>
                                    <p:animEffect transition="in" filter="fade">
                                      <p:cBhvr>
                                        <p:cTn id="123" dur="500"/>
                                        <p:tgtEl>
                                          <p:spTgt spid="66">
                                            <p:txEl>
                                              <p:pRg st="0" end="0"/>
                                            </p:txEl>
                                          </p:spTgt>
                                        </p:tgtEl>
                                      </p:cBhvr>
                                    </p:animEffect>
                                  </p:childTnLst>
                                </p:cTn>
                              </p:par>
                            </p:childTnLst>
                          </p:cTn>
                        </p:par>
                        <p:par>
                          <p:cTn id="124" fill="hold">
                            <p:stCondLst>
                              <p:cond delay="7500"/>
                            </p:stCondLst>
                            <p:childTnLst>
                              <p:par>
                                <p:cTn id="125" presetID="16" presetClass="entr" presetSubtype="37" fill="hold" grpId="0" nodeType="afterEffect">
                                  <p:stCondLst>
                                    <p:cond delay="0"/>
                                  </p:stCondLst>
                                  <p:childTnLst>
                                    <p:set>
                                      <p:cBhvr>
                                        <p:cTn id="126" dur="1" fill="hold">
                                          <p:stCondLst>
                                            <p:cond delay="0"/>
                                          </p:stCondLst>
                                        </p:cTn>
                                        <p:tgtEl>
                                          <p:spTgt spid="67"/>
                                        </p:tgtEl>
                                        <p:attrNameLst>
                                          <p:attrName>style.visibility</p:attrName>
                                        </p:attrNameLst>
                                      </p:cBhvr>
                                      <p:to>
                                        <p:strVal val="visible"/>
                                      </p:to>
                                    </p:set>
                                    <p:animEffect transition="in" filter="barn(outVertical)">
                                      <p:cBhvr>
                                        <p:cTn id="127" dur="500"/>
                                        <p:tgtEl>
                                          <p:spTgt spid="67"/>
                                        </p:tgtEl>
                                      </p:cBhvr>
                                    </p:animEffect>
                                  </p:childTnLst>
                                </p:cTn>
                              </p:par>
                            </p:childTnLst>
                          </p:cTn>
                        </p:par>
                        <p:par>
                          <p:cTn id="128" fill="hold">
                            <p:stCondLst>
                              <p:cond delay="8000"/>
                            </p:stCondLst>
                            <p:childTnLst>
                              <p:par>
                                <p:cTn id="129" presetID="31" presetClass="entr" presetSubtype="0" fill="hold" nodeType="afterEffect">
                                  <p:stCondLst>
                                    <p:cond delay="0"/>
                                  </p:stCondLst>
                                  <p:childTnLst>
                                    <p:set>
                                      <p:cBhvr>
                                        <p:cTn id="130" dur="1" fill="hold">
                                          <p:stCondLst>
                                            <p:cond delay="0"/>
                                          </p:stCondLst>
                                        </p:cTn>
                                        <p:tgtEl>
                                          <p:spTgt spid="68"/>
                                        </p:tgtEl>
                                        <p:attrNameLst>
                                          <p:attrName>style.visibility</p:attrName>
                                        </p:attrNameLst>
                                      </p:cBhvr>
                                      <p:to>
                                        <p:strVal val="visible"/>
                                      </p:to>
                                    </p:set>
                                    <p:anim calcmode="lin" valueType="num">
                                      <p:cBhvr>
                                        <p:cTn id="131" dur="500" fill="hold"/>
                                        <p:tgtEl>
                                          <p:spTgt spid="68"/>
                                        </p:tgtEl>
                                        <p:attrNameLst>
                                          <p:attrName>ppt_w</p:attrName>
                                        </p:attrNameLst>
                                      </p:cBhvr>
                                      <p:tavLst>
                                        <p:tav tm="0">
                                          <p:val>
                                            <p:fltVal val="0"/>
                                          </p:val>
                                        </p:tav>
                                        <p:tav tm="100000">
                                          <p:val>
                                            <p:strVal val="#ppt_w"/>
                                          </p:val>
                                        </p:tav>
                                      </p:tavLst>
                                    </p:anim>
                                    <p:anim calcmode="lin" valueType="num">
                                      <p:cBhvr>
                                        <p:cTn id="132" dur="500" fill="hold"/>
                                        <p:tgtEl>
                                          <p:spTgt spid="68"/>
                                        </p:tgtEl>
                                        <p:attrNameLst>
                                          <p:attrName>ppt_h</p:attrName>
                                        </p:attrNameLst>
                                      </p:cBhvr>
                                      <p:tavLst>
                                        <p:tav tm="0">
                                          <p:val>
                                            <p:fltVal val="0"/>
                                          </p:val>
                                        </p:tav>
                                        <p:tav tm="100000">
                                          <p:val>
                                            <p:strVal val="#ppt_h"/>
                                          </p:val>
                                        </p:tav>
                                      </p:tavLst>
                                    </p:anim>
                                    <p:anim calcmode="lin" valueType="num">
                                      <p:cBhvr>
                                        <p:cTn id="133" dur="500" fill="hold"/>
                                        <p:tgtEl>
                                          <p:spTgt spid="68"/>
                                        </p:tgtEl>
                                        <p:attrNameLst>
                                          <p:attrName>style.rotation</p:attrName>
                                        </p:attrNameLst>
                                      </p:cBhvr>
                                      <p:tavLst>
                                        <p:tav tm="0">
                                          <p:val>
                                            <p:fltVal val="90"/>
                                          </p:val>
                                        </p:tav>
                                        <p:tav tm="100000">
                                          <p:val>
                                            <p:fltVal val="0"/>
                                          </p:val>
                                        </p:tav>
                                      </p:tavLst>
                                    </p:anim>
                                    <p:animEffect transition="in" filter="fade">
                                      <p:cBhvr>
                                        <p:cTn id="134" dur="500"/>
                                        <p:tgtEl>
                                          <p:spTgt spid="68"/>
                                        </p:tgtEl>
                                      </p:cBhvr>
                                    </p:animEffect>
                                  </p:childTnLst>
                                </p:cTn>
                              </p:par>
                              <p:par>
                                <p:cTn id="135" presetID="31" presetClass="entr" presetSubtype="0" fill="hold" grpId="0" nodeType="withEffect">
                                  <p:stCondLst>
                                    <p:cond delay="0"/>
                                  </p:stCondLst>
                                  <p:childTnLst>
                                    <p:set>
                                      <p:cBhvr>
                                        <p:cTn id="136" dur="1" fill="hold">
                                          <p:stCondLst>
                                            <p:cond delay="0"/>
                                          </p:stCondLst>
                                        </p:cTn>
                                        <p:tgtEl>
                                          <p:spTgt spid="70"/>
                                        </p:tgtEl>
                                        <p:attrNameLst>
                                          <p:attrName>style.visibility</p:attrName>
                                        </p:attrNameLst>
                                      </p:cBhvr>
                                      <p:to>
                                        <p:strVal val="visible"/>
                                      </p:to>
                                    </p:set>
                                    <p:anim calcmode="lin" valueType="num">
                                      <p:cBhvr>
                                        <p:cTn id="137" dur="500" fill="hold"/>
                                        <p:tgtEl>
                                          <p:spTgt spid="70"/>
                                        </p:tgtEl>
                                        <p:attrNameLst>
                                          <p:attrName>ppt_w</p:attrName>
                                        </p:attrNameLst>
                                      </p:cBhvr>
                                      <p:tavLst>
                                        <p:tav tm="0">
                                          <p:val>
                                            <p:fltVal val="0"/>
                                          </p:val>
                                        </p:tav>
                                        <p:tav tm="100000">
                                          <p:val>
                                            <p:strVal val="#ppt_w"/>
                                          </p:val>
                                        </p:tav>
                                      </p:tavLst>
                                    </p:anim>
                                    <p:anim calcmode="lin" valueType="num">
                                      <p:cBhvr>
                                        <p:cTn id="138" dur="500" fill="hold"/>
                                        <p:tgtEl>
                                          <p:spTgt spid="70"/>
                                        </p:tgtEl>
                                        <p:attrNameLst>
                                          <p:attrName>ppt_h</p:attrName>
                                        </p:attrNameLst>
                                      </p:cBhvr>
                                      <p:tavLst>
                                        <p:tav tm="0">
                                          <p:val>
                                            <p:fltVal val="0"/>
                                          </p:val>
                                        </p:tav>
                                        <p:tav tm="100000">
                                          <p:val>
                                            <p:strVal val="#ppt_h"/>
                                          </p:val>
                                        </p:tav>
                                      </p:tavLst>
                                    </p:anim>
                                    <p:anim calcmode="lin" valueType="num">
                                      <p:cBhvr>
                                        <p:cTn id="139" dur="500" fill="hold"/>
                                        <p:tgtEl>
                                          <p:spTgt spid="70"/>
                                        </p:tgtEl>
                                        <p:attrNameLst>
                                          <p:attrName>style.rotation</p:attrName>
                                        </p:attrNameLst>
                                      </p:cBhvr>
                                      <p:tavLst>
                                        <p:tav tm="0">
                                          <p:val>
                                            <p:fltVal val="90"/>
                                          </p:val>
                                        </p:tav>
                                        <p:tav tm="100000">
                                          <p:val>
                                            <p:fltVal val="0"/>
                                          </p:val>
                                        </p:tav>
                                      </p:tavLst>
                                    </p:anim>
                                    <p:animEffect transition="in" filter="fade">
                                      <p:cBhvr>
                                        <p:cTn id="140" dur="500"/>
                                        <p:tgtEl>
                                          <p:spTgt spid="70"/>
                                        </p:tgtEl>
                                      </p:cBhvr>
                                    </p:animEffect>
                                  </p:childTnLst>
                                </p:cTn>
                              </p:par>
                            </p:childTnLst>
                          </p:cTn>
                        </p:par>
                        <p:par>
                          <p:cTn id="141" fill="hold">
                            <p:stCondLst>
                              <p:cond delay="8500"/>
                            </p:stCondLst>
                            <p:childTnLst>
                              <p:par>
                                <p:cTn id="142" presetID="10" presetClass="entr" presetSubtype="0" fill="hold" grpId="0" nodeType="afterEffect">
                                  <p:stCondLst>
                                    <p:cond delay="0"/>
                                  </p:stCondLst>
                                  <p:childTnLst>
                                    <p:set>
                                      <p:cBhvr>
                                        <p:cTn id="143" dur="1" fill="hold">
                                          <p:stCondLst>
                                            <p:cond delay="0"/>
                                          </p:stCondLst>
                                        </p:cTn>
                                        <p:tgtEl>
                                          <p:spTgt spid="69">
                                            <p:txEl>
                                              <p:pRg st="0" end="0"/>
                                            </p:txEl>
                                          </p:spTgt>
                                        </p:tgtEl>
                                        <p:attrNameLst>
                                          <p:attrName>style.visibility</p:attrName>
                                        </p:attrNameLst>
                                      </p:cBhvr>
                                      <p:to>
                                        <p:strVal val="visible"/>
                                      </p:to>
                                    </p:set>
                                    <p:animEffect transition="in" filter="fade">
                                      <p:cBhvr>
                                        <p:cTn id="144" dur="500"/>
                                        <p:tgtEl>
                                          <p:spTgt spid="69">
                                            <p:txEl>
                                              <p:pRg st="0" end="0"/>
                                            </p:txEl>
                                          </p:spTgt>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71">
                                            <p:txEl>
                                              <p:pRg st="0" end="0"/>
                                            </p:txEl>
                                          </p:spTgt>
                                        </p:tgtEl>
                                        <p:attrNameLst>
                                          <p:attrName>style.visibility</p:attrName>
                                        </p:attrNameLst>
                                      </p:cBhvr>
                                      <p:to>
                                        <p:strVal val="visible"/>
                                      </p:to>
                                    </p:set>
                                    <p:animEffect transition="in" filter="fade">
                                      <p:cBhvr>
                                        <p:cTn id="147" dur="500"/>
                                        <p:tgtEl>
                                          <p:spTgt spid="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10" grpId="0"/>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30" grpId="0" animBg="1"/>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49" grpId="0"/>
      <p:bldP spid="51" grpId="0" build="p">
        <p:tmplLst>
          <p:tmpl lvl="1">
            <p:tnLst>
              <p:par>
                <p:cTn presetID="10" presetClass="entr" presetSubtype="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animBg="1"/>
      <p:bldP spid="54" grpId="0" build="p">
        <p:tmplLst>
          <p:tmpl lvl="1">
            <p:tnLst>
              <p:par>
                <p:cTn presetID="10" presetClass="entr" presetSubtype="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p:bldP spid="56" grpId="0" build="p">
        <p:tmplLst>
          <p:tmpl lvl="1">
            <p:tnLst>
              <p:par>
                <p:cTn presetID="10" presetClass="entr" presetSubtype="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animBg="1"/>
      <p:bldP spid="59" grpId="0" build="p">
        <p:tmplLst>
          <p:tmpl lvl="1">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p:bldP spid="61" grpId="0" build="p">
        <p:tmplLst>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animBg="1"/>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p:bldP spid="66" grpId="0" build="p">
        <p:tmplLst>
          <p:tmpl lvl="1">
            <p:tnLst>
              <p:par>
                <p:cTn presetID="10" presetClass="entr" presetSubtype="0" fill="hold" nodeType="with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fade">
                      <p:cBhvr>
                        <p:cTn dur="500"/>
                        <p:tgtEl>
                          <p:spTgt spid="66"/>
                        </p:tgtEl>
                      </p:cBhvr>
                    </p:animEffect>
                  </p:childTnLst>
                </p:cTn>
              </p:par>
            </p:tnLst>
          </p:tmpl>
        </p:tmplLst>
      </p:bldP>
      <p:bldP spid="67" grpId="0" animBg="1"/>
      <p:bldP spid="69" grpId="0" build="p">
        <p:tmplLst>
          <p:tmpl lvl="1">
            <p:tnLst>
              <p:par>
                <p:cTn presetID="10" presetClass="entr" presetSubtype="0" fill="hold" nodeType="after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p:bldP spid="71" grpId="0" build="p">
        <p:tmplLst>
          <p:tmpl lvl="1">
            <p:tnLst>
              <p:par>
                <p:cTn presetID="10" presetClass="entr" presetSubtype="0" fill="hold" nodeType="with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Numeric List 3">
    <p:spTree>
      <p:nvGrpSpPr>
        <p:cNvPr id="1" name=""/>
        <p:cNvGrpSpPr/>
        <p:nvPr/>
      </p:nvGrpSpPr>
      <p:grpSpPr>
        <a:xfrm>
          <a:off x="0" y="0"/>
          <a:ext cx="0" cy="0"/>
          <a:chOff x="0" y="0"/>
          <a:chExt cx="0" cy="0"/>
        </a:xfrm>
      </p:grpSpPr>
      <p:sp>
        <p:nvSpPr>
          <p:cNvPr id="50" name="正方形/長方形 49"/>
          <p:cNvSpPr/>
          <p:nvPr userDrawn="1"/>
        </p:nvSpPr>
        <p:spPr>
          <a:xfrm>
            <a:off x="1815441" y="2366862"/>
            <a:ext cx="2700138" cy="129014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5" name="図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420000">
            <a:off x="2873065" y="1828695"/>
            <a:ext cx="584888" cy="779783"/>
          </a:xfrm>
          <a:prstGeom prst="rect">
            <a:avLst/>
          </a:prstGeom>
        </p:spPr>
      </p:pic>
      <p:sp>
        <p:nvSpPr>
          <p:cNvPr id="6" name="テキスト プレースホルダー 5"/>
          <p:cNvSpPr>
            <a:spLocks noGrp="1"/>
          </p:cNvSpPr>
          <p:nvPr>
            <p:ph type="body" sz="quarter" idx="14" hasCustomPrompt="1"/>
          </p:nvPr>
        </p:nvSpPr>
        <p:spPr>
          <a:xfrm>
            <a:off x="1938894" y="2618996"/>
            <a:ext cx="2453237" cy="511139"/>
          </a:xfrm>
          <a:noFill/>
        </p:spPr>
        <p:txBody>
          <a:bodyPr anchor="b">
            <a:noAutofit/>
          </a:bodyPr>
          <a:lstStyle>
            <a:lvl1pPr algn="ctr">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0" name="テキスト ボックス 9"/>
          <p:cNvSpPr txBox="1"/>
          <p:nvPr userDrawn="1"/>
        </p:nvSpPr>
        <p:spPr>
          <a:xfrm>
            <a:off x="3068931" y="1966778"/>
            <a:ext cx="193161" cy="436417"/>
          </a:xfrm>
          <a:prstGeom prst="rect">
            <a:avLst/>
          </a:prstGeom>
          <a:noFill/>
        </p:spPr>
        <p:txBody>
          <a:bodyPr wrap="none" lIns="51196" tIns="25598" rIns="51196" bIns="25598" rtlCol="0">
            <a:spAutoFit/>
          </a:bodyPr>
          <a:lstStyle/>
          <a:p>
            <a:pPr algn="ctr"/>
            <a:r>
              <a:rPr kumimoji="1" lang="en-US" altLang="ja-JP" sz="2500" dirty="0">
                <a:solidFill>
                  <a:schemeClr val="bg2">
                    <a:lumMod val="75000"/>
                  </a:schemeClr>
                </a:solidFill>
                <a:effectLst>
                  <a:outerShdw blurRad="50800" dist="38100" dir="2700000" algn="tl" rotWithShape="0">
                    <a:schemeClr val="tx1">
                      <a:alpha val="40000"/>
                    </a:schemeClr>
                  </a:outerShdw>
                </a:effectLst>
              </a:rPr>
              <a:t>I</a:t>
            </a:r>
            <a:endParaRPr kumimoji="1" lang="ja-JP" altLang="en-US" sz="2500" dirty="0">
              <a:solidFill>
                <a:schemeClr val="bg2">
                  <a:lumMod val="75000"/>
                </a:schemeClr>
              </a:solidFill>
              <a:effectLst>
                <a:outerShdw blurRad="50800" dist="38100" dir="2700000" algn="tl" rotWithShape="0">
                  <a:schemeClr val="tx1">
                    <a:alpha val="40000"/>
                  </a:schemeClr>
                </a:outerShdw>
              </a:effectLst>
            </a:endParaRPr>
          </a:p>
        </p:txBody>
      </p:sp>
      <p:sp>
        <p:nvSpPr>
          <p:cNvPr id="14" name="テキスト プレースホルダー 5"/>
          <p:cNvSpPr>
            <a:spLocks noGrp="1"/>
          </p:cNvSpPr>
          <p:nvPr>
            <p:ph type="body" sz="quarter" idx="15" hasCustomPrompt="1"/>
          </p:nvPr>
        </p:nvSpPr>
        <p:spPr>
          <a:xfrm>
            <a:off x="1938894" y="3021136"/>
            <a:ext cx="2453237" cy="400886"/>
          </a:xfrm>
          <a:noFill/>
        </p:spPr>
        <p:txBody>
          <a:bodyPr anchor="t">
            <a:noAutofit/>
          </a:bodyPr>
          <a:lstStyle>
            <a:lvl1pPr algn="ctr">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0" name="正方形/長方形 29"/>
          <p:cNvSpPr/>
          <p:nvPr userDrawn="1"/>
        </p:nvSpPr>
        <p:spPr>
          <a:xfrm>
            <a:off x="4600518" y="2369275"/>
            <a:ext cx="2700138" cy="129014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31" name="図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420000">
            <a:off x="5658142" y="1831107"/>
            <a:ext cx="584888" cy="779783"/>
          </a:xfrm>
          <a:prstGeom prst="rect">
            <a:avLst/>
          </a:prstGeom>
        </p:spPr>
      </p:pic>
      <p:sp>
        <p:nvSpPr>
          <p:cNvPr id="32" name="テキスト プレースホルダー 5"/>
          <p:cNvSpPr>
            <a:spLocks noGrp="1"/>
          </p:cNvSpPr>
          <p:nvPr>
            <p:ph type="body" sz="quarter" idx="16" hasCustomPrompt="1"/>
          </p:nvPr>
        </p:nvSpPr>
        <p:spPr>
          <a:xfrm>
            <a:off x="4723968" y="2621408"/>
            <a:ext cx="2453237" cy="511139"/>
          </a:xfrm>
          <a:noFill/>
        </p:spPr>
        <p:txBody>
          <a:bodyPr anchor="b">
            <a:noAutofit/>
          </a:bodyPr>
          <a:lstStyle>
            <a:lvl1pPr algn="ctr">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9" name="テキスト ボックス 48"/>
          <p:cNvSpPr txBox="1"/>
          <p:nvPr userDrawn="1"/>
        </p:nvSpPr>
        <p:spPr>
          <a:xfrm>
            <a:off x="5809124" y="1969191"/>
            <a:ext cx="282928" cy="436417"/>
          </a:xfrm>
          <a:prstGeom prst="rect">
            <a:avLst/>
          </a:prstGeom>
          <a:noFill/>
        </p:spPr>
        <p:txBody>
          <a:bodyPr wrap="none" lIns="51196" tIns="25598" rIns="51196" bIns="25598" rtlCol="0">
            <a:spAutoFit/>
          </a:bodyPr>
          <a:lstStyle/>
          <a:p>
            <a:pPr algn="ctr"/>
            <a:r>
              <a:rPr kumimoji="1" lang="en-US" altLang="ja-JP" sz="2500" dirty="0">
                <a:solidFill>
                  <a:schemeClr val="bg2">
                    <a:lumMod val="75000"/>
                  </a:schemeClr>
                </a:solidFill>
                <a:effectLst>
                  <a:outerShdw blurRad="50800" dist="38100" dir="2700000" algn="tl" rotWithShape="0">
                    <a:schemeClr val="tx1">
                      <a:alpha val="40000"/>
                    </a:schemeClr>
                  </a:outerShdw>
                </a:effectLst>
              </a:rPr>
              <a:t>II</a:t>
            </a:r>
            <a:endParaRPr kumimoji="1" lang="ja-JP" altLang="en-US" sz="2500" dirty="0">
              <a:solidFill>
                <a:schemeClr val="bg2">
                  <a:lumMod val="75000"/>
                </a:schemeClr>
              </a:solidFill>
              <a:effectLst>
                <a:outerShdw blurRad="50800" dist="38100" dir="2700000" algn="tl" rotWithShape="0">
                  <a:schemeClr val="tx1">
                    <a:alpha val="40000"/>
                  </a:schemeClr>
                </a:outerShdw>
              </a:effectLst>
            </a:endParaRPr>
          </a:p>
        </p:txBody>
      </p:sp>
      <p:sp>
        <p:nvSpPr>
          <p:cNvPr id="51" name="テキスト プレースホルダー 5"/>
          <p:cNvSpPr>
            <a:spLocks noGrp="1"/>
          </p:cNvSpPr>
          <p:nvPr>
            <p:ph type="body" sz="quarter" idx="17" hasCustomPrompt="1"/>
          </p:nvPr>
        </p:nvSpPr>
        <p:spPr>
          <a:xfrm>
            <a:off x="4723968" y="3023550"/>
            <a:ext cx="2453237" cy="400886"/>
          </a:xfrm>
          <a:noFill/>
        </p:spPr>
        <p:txBody>
          <a:bodyPr anchor="t">
            <a:noAutofit/>
          </a:bodyPr>
          <a:lstStyle>
            <a:lvl1pPr algn="ctr">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7" name="正方形/長方形 56"/>
          <p:cNvSpPr/>
          <p:nvPr userDrawn="1"/>
        </p:nvSpPr>
        <p:spPr>
          <a:xfrm>
            <a:off x="1803952" y="4386698"/>
            <a:ext cx="2700138" cy="129014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58" name="図 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420000">
            <a:off x="2861577" y="3848530"/>
            <a:ext cx="584888" cy="779783"/>
          </a:xfrm>
          <a:prstGeom prst="rect">
            <a:avLst/>
          </a:prstGeom>
        </p:spPr>
      </p:pic>
      <p:sp>
        <p:nvSpPr>
          <p:cNvPr id="59" name="テキスト プレースホルダー 5"/>
          <p:cNvSpPr>
            <a:spLocks noGrp="1"/>
          </p:cNvSpPr>
          <p:nvPr>
            <p:ph type="body" sz="quarter" idx="20" hasCustomPrompt="1"/>
          </p:nvPr>
        </p:nvSpPr>
        <p:spPr>
          <a:xfrm>
            <a:off x="1927405" y="4638831"/>
            <a:ext cx="2453237" cy="511139"/>
          </a:xfrm>
          <a:noFill/>
        </p:spPr>
        <p:txBody>
          <a:bodyPr anchor="b">
            <a:noAutofit/>
          </a:bodyPr>
          <a:lstStyle>
            <a:lvl1pPr algn="ctr">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60" name="テキスト ボックス 59"/>
          <p:cNvSpPr txBox="1"/>
          <p:nvPr userDrawn="1"/>
        </p:nvSpPr>
        <p:spPr>
          <a:xfrm>
            <a:off x="2967673" y="3986615"/>
            <a:ext cx="372696" cy="436417"/>
          </a:xfrm>
          <a:prstGeom prst="rect">
            <a:avLst/>
          </a:prstGeom>
          <a:noFill/>
        </p:spPr>
        <p:txBody>
          <a:bodyPr wrap="none" lIns="51196" tIns="25598" rIns="51196" bIns="25598" rtlCol="0">
            <a:spAutoFit/>
          </a:bodyPr>
          <a:lstStyle/>
          <a:p>
            <a:pPr algn="ctr"/>
            <a:r>
              <a:rPr kumimoji="1" lang="en-US" altLang="ja-JP" sz="2500" dirty="0">
                <a:solidFill>
                  <a:schemeClr val="bg2">
                    <a:lumMod val="75000"/>
                  </a:schemeClr>
                </a:solidFill>
                <a:effectLst>
                  <a:outerShdw blurRad="50800" dist="38100" dir="2700000" algn="tl" rotWithShape="0">
                    <a:schemeClr val="tx1">
                      <a:alpha val="40000"/>
                    </a:schemeClr>
                  </a:outerShdw>
                </a:effectLst>
              </a:rPr>
              <a:t>III</a:t>
            </a:r>
            <a:endParaRPr kumimoji="1" lang="ja-JP" altLang="en-US" sz="2500" dirty="0">
              <a:solidFill>
                <a:schemeClr val="bg2">
                  <a:lumMod val="75000"/>
                </a:schemeClr>
              </a:solidFill>
              <a:effectLst>
                <a:outerShdw blurRad="50800" dist="38100" dir="2700000" algn="tl" rotWithShape="0">
                  <a:schemeClr val="tx1">
                    <a:alpha val="40000"/>
                  </a:schemeClr>
                </a:outerShdw>
              </a:effectLst>
            </a:endParaRPr>
          </a:p>
        </p:txBody>
      </p:sp>
      <p:sp>
        <p:nvSpPr>
          <p:cNvPr id="61" name="テキスト プレースホルダー 5"/>
          <p:cNvSpPr>
            <a:spLocks noGrp="1"/>
          </p:cNvSpPr>
          <p:nvPr>
            <p:ph type="body" sz="quarter" idx="21" hasCustomPrompt="1"/>
          </p:nvPr>
        </p:nvSpPr>
        <p:spPr>
          <a:xfrm>
            <a:off x="1927405" y="5040972"/>
            <a:ext cx="2453237" cy="400886"/>
          </a:xfrm>
          <a:noFill/>
        </p:spPr>
        <p:txBody>
          <a:bodyPr anchor="t">
            <a:noAutofit/>
          </a:bodyPr>
          <a:lstStyle>
            <a:lvl1pPr algn="ctr">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62" name="正方形/長方形 61"/>
          <p:cNvSpPr/>
          <p:nvPr userDrawn="1"/>
        </p:nvSpPr>
        <p:spPr>
          <a:xfrm>
            <a:off x="4589029" y="4389110"/>
            <a:ext cx="2700138" cy="129014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63" name="図 6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420000">
            <a:off x="5646654" y="3850943"/>
            <a:ext cx="584888" cy="779783"/>
          </a:xfrm>
          <a:prstGeom prst="rect">
            <a:avLst/>
          </a:prstGeom>
        </p:spPr>
      </p:pic>
      <p:sp>
        <p:nvSpPr>
          <p:cNvPr id="64" name="テキスト プレースホルダー 5"/>
          <p:cNvSpPr>
            <a:spLocks noGrp="1"/>
          </p:cNvSpPr>
          <p:nvPr>
            <p:ph type="body" sz="quarter" idx="22" hasCustomPrompt="1"/>
          </p:nvPr>
        </p:nvSpPr>
        <p:spPr>
          <a:xfrm>
            <a:off x="4712479" y="4641244"/>
            <a:ext cx="2453237" cy="511139"/>
          </a:xfrm>
          <a:noFill/>
        </p:spPr>
        <p:txBody>
          <a:bodyPr anchor="b">
            <a:noAutofit/>
          </a:bodyPr>
          <a:lstStyle>
            <a:lvl1pPr algn="ctr">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65" name="テキスト ボックス 64"/>
          <p:cNvSpPr txBox="1"/>
          <p:nvPr userDrawn="1"/>
        </p:nvSpPr>
        <p:spPr>
          <a:xfrm>
            <a:off x="5735918" y="3989027"/>
            <a:ext cx="406360" cy="436417"/>
          </a:xfrm>
          <a:prstGeom prst="rect">
            <a:avLst/>
          </a:prstGeom>
          <a:noFill/>
        </p:spPr>
        <p:txBody>
          <a:bodyPr wrap="none" lIns="51196" tIns="25598" rIns="51196" bIns="25598" rtlCol="0">
            <a:spAutoFit/>
          </a:bodyPr>
          <a:lstStyle/>
          <a:p>
            <a:pPr algn="ctr"/>
            <a:r>
              <a:rPr kumimoji="1" lang="en-US" altLang="ja-JP" sz="2500" dirty="0">
                <a:solidFill>
                  <a:schemeClr val="bg2">
                    <a:lumMod val="75000"/>
                  </a:schemeClr>
                </a:solidFill>
                <a:effectLst>
                  <a:outerShdw blurRad="50800" dist="38100" dir="2700000" algn="tl" rotWithShape="0">
                    <a:schemeClr val="tx1">
                      <a:alpha val="40000"/>
                    </a:schemeClr>
                  </a:outerShdw>
                </a:effectLst>
              </a:rPr>
              <a:t>IV</a:t>
            </a:r>
            <a:endParaRPr kumimoji="1" lang="ja-JP" altLang="en-US" sz="2500" dirty="0">
              <a:solidFill>
                <a:schemeClr val="bg2">
                  <a:lumMod val="75000"/>
                </a:schemeClr>
              </a:solidFill>
              <a:effectLst>
                <a:outerShdw blurRad="50800" dist="38100" dir="2700000" algn="tl" rotWithShape="0">
                  <a:schemeClr val="tx1">
                    <a:alpha val="40000"/>
                  </a:schemeClr>
                </a:outerShdw>
              </a:effectLst>
            </a:endParaRPr>
          </a:p>
        </p:txBody>
      </p:sp>
      <p:sp>
        <p:nvSpPr>
          <p:cNvPr id="66" name="テキスト プレースホルダー 5"/>
          <p:cNvSpPr>
            <a:spLocks noGrp="1"/>
          </p:cNvSpPr>
          <p:nvPr>
            <p:ph type="body" sz="quarter" idx="23" hasCustomPrompt="1"/>
          </p:nvPr>
        </p:nvSpPr>
        <p:spPr>
          <a:xfrm>
            <a:off x="4712479" y="5043384"/>
            <a:ext cx="2453237" cy="400886"/>
          </a:xfrm>
          <a:noFill/>
        </p:spPr>
        <p:txBody>
          <a:bodyPr anchor="t">
            <a:noAutofit/>
          </a:bodyPr>
          <a:lstStyle>
            <a:lvl1pPr algn="ctr">
              <a:lnSpc>
                <a:spcPct val="10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Tree>
    <p:extLst>
      <p:ext uri="{BB962C8B-B14F-4D97-AF65-F5344CB8AC3E}">
        <p14:creationId xmlns:p14="http://schemas.microsoft.com/office/powerpoint/2010/main" val="40889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outVertical)">
                                      <p:cBhvr>
                                        <p:cTn id="7" dur="500"/>
                                        <p:tgtEl>
                                          <p:spTgt spid="50"/>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90"/>
                                          </p:val>
                                        </p:tav>
                                        <p:tav tm="100000">
                                          <p:val>
                                            <p:fltVal val="0"/>
                                          </p:val>
                                        </p:tav>
                                      </p:tavLst>
                                    </p:anim>
                                    <p:animEffect transition="in" filter="fade">
                                      <p:cBhvr>
                                        <p:cTn id="14" dur="500"/>
                                        <p:tgtEl>
                                          <p:spTgt spid="5"/>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 calcmode="lin" valueType="num">
                                      <p:cBhvr>
                                        <p:cTn id="19" dur="500" fill="hold"/>
                                        <p:tgtEl>
                                          <p:spTgt spid="10"/>
                                        </p:tgtEl>
                                        <p:attrNameLst>
                                          <p:attrName>style.rotation</p:attrName>
                                        </p:attrNameLst>
                                      </p:cBhvr>
                                      <p:tavLst>
                                        <p:tav tm="0">
                                          <p:val>
                                            <p:fltVal val="90"/>
                                          </p:val>
                                        </p:tav>
                                        <p:tav tm="100000">
                                          <p:val>
                                            <p:fltVal val="0"/>
                                          </p:val>
                                        </p:tav>
                                      </p:tavLst>
                                    </p:anim>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500"/>
                                        <p:tgtEl>
                                          <p:spTgt spid="14">
                                            <p:txEl>
                                              <p:pRg st="0" end="0"/>
                                            </p:txEl>
                                          </p:spTgt>
                                        </p:tgtEl>
                                      </p:cBhvr>
                                    </p:animEffect>
                                  </p:childTnLst>
                                </p:cTn>
                              </p:par>
                            </p:childTnLst>
                          </p:cTn>
                        </p:par>
                        <p:par>
                          <p:cTn id="28" fill="hold">
                            <p:stCondLst>
                              <p:cond delay="1500"/>
                            </p:stCondLst>
                            <p:childTnLst>
                              <p:par>
                                <p:cTn id="29" presetID="16" presetClass="entr" presetSubtype="37"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outVertical)">
                                      <p:cBhvr>
                                        <p:cTn id="31" dur="500"/>
                                        <p:tgtEl>
                                          <p:spTgt spid="30"/>
                                        </p:tgtEl>
                                      </p:cBhvr>
                                    </p:animEffect>
                                  </p:childTnLst>
                                </p:cTn>
                              </p:par>
                            </p:childTnLst>
                          </p:cTn>
                        </p:par>
                        <p:par>
                          <p:cTn id="32" fill="hold">
                            <p:stCondLst>
                              <p:cond delay="2000"/>
                            </p:stCondLst>
                            <p:childTnLst>
                              <p:par>
                                <p:cTn id="33" presetID="31"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 calcmode="lin" valueType="num">
                                      <p:cBhvr>
                                        <p:cTn id="37" dur="500" fill="hold"/>
                                        <p:tgtEl>
                                          <p:spTgt spid="31"/>
                                        </p:tgtEl>
                                        <p:attrNameLst>
                                          <p:attrName>style.rotation</p:attrName>
                                        </p:attrNameLst>
                                      </p:cBhvr>
                                      <p:tavLst>
                                        <p:tav tm="0">
                                          <p:val>
                                            <p:fltVal val="90"/>
                                          </p:val>
                                        </p:tav>
                                        <p:tav tm="100000">
                                          <p:val>
                                            <p:fltVal val="0"/>
                                          </p:val>
                                        </p:tav>
                                      </p:tavLst>
                                    </p:anim>
                                    <p:animEffect transition="in" filter="fade">
                                      <p:cBhvr>
                                        <p:cTn id="38" dur="500"/>
                                        <p:tgtEl>
                                          <p:spTgt spid="31"/>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p:cTn id="41" dur="500" fill="hold"/>
                                        <p:tgtEl>
                                          <p:spTgt spid="49"/>
                                        </p:tgtEl>
                                        <p:attrNameLst>
                                          <p:attrName>ppt_w</p:attrName>
                                        </p:attrNameLst>
                                      </p:cBhvr>
                                      <p:tavLst>
                                        <p:tav tm="0">
                                          <p:val>
                                            <p:fltVal val="0"/>
                                          </p:val>
                                        </p:tav>
                                        <p:tav tm="100000">
                                          <p:val>
                                            <p:strVal val="#ppt_w"/>
                                          </p:val>
                                        </p:tav>
                                      </p:tavLst>
                                    </p:anim>
                                    <p:anim calcmode="lin" valueType="num">
                                      <p:cBhvr>
                                        <p:cTn id="42" dur="500" fill="hold"/>
                                        <p:tgtEl>
                                          <p:spTgt spid="49"/>
                                        </p:tgtEl>
                                        <p:attrNameLst>
                                          <p:attrName>ppt_h</p:attrName>
                                        </p:attrNameLst>
                                      </p:cBhvr>
                                      <p:tavLst>
                                        <p:tav tm="0">
                                          <p:val>
                                            <p:fltVal val="0"/>
                                          </p:val>
                                        </p:tav>
                                        <p:tav tm="100000">
                                          <p:val>
                                            <p:strVal val="#ppt_h"/>
                                          </p:val>
                                        </p:tav>
                                      </p:tavLst>
                                    </p:anim>
                                    <p:anim calcmode="lin" valueType="num">
                                      <p:cBhvr>
                                        <p:cTn id="43" dur="500" fill="hold"/>
                                        <p:tgtEl>
                                          <p:spTgt spid="49"/>
                                        </p:tgtEl>
                                        <p:attrNameLst>
                                          <p:attrName>style.rotation</p:attrName>
                                        </p:attrNameLst>
                                      </p:cBhvr>
                                      <p:tavLst>
                                        <p:tav tm="0">
                                          <p:val>
                                            <p:fltVal val="90"/>
                                          </p:val>
                                        </p:tav>
                                        <p:tav tm="100000">
                                          <p:val>
                                            <p:fltVal val="0"/>
                                          </p:val>
                                        </p:tav>
                                      </p:tavLst>
                                    </p:anim>
                                    <p:animEffect transition="in" filter="fade">
                                      <p:cBhvr>
                                        <p:cTn id="44" dur="500"/>
                                        <p:tgtEl>
                                          <p:spTgt spid="49"/>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32">
                                            <p:txEl>
                                              <p:pRg st="0" end="0"/>
                                            </p:txEl>
                                          </p:spTgt>
                                        </p:tgtEl>
                                        <p:attrNameLst>
                                          <p:attrName>style.visibility</p:attrName>
                                        </p:attrNameLst>
                                      </p:cBhvr>
                                      <p:to>
                                        <p:strVal val="visible"/>
                                      </p:to>
                                    </p:set>
                                    <p:animEffect transition="in" filter="fade">
                                      <p:cBhvr>
                                        <p:cTn id="48" dur="500"/>
                                        <p:tgtEl>
                                          <p:spTgt spid="32">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1">
                                            <p:txEl>
                                              <p:pRg st="0" end="0"/>
                                            </p:txEl>
                                          </p:spTgt>
                                        </p:tgtEl>
                                        <p:attrNameLst>
                                          <p:attrName>style.visibility</p:attrName>
                                        </p:attrNameLst>
                                      </p:cBhvr>
                                      <p:to>
                                        <p:strVal val="visible"/>
                                      </p:to>
                                    </p:set>
                                    <p:animEffect transition="in" filter="fade">
                                      <p:cBhvr>
                                        <p:cTn id="51" dur="500"/>
                                        <p:tgtEl>
                                          <p:spTgt spid="51">
                                            <p:txEl>
                                              <p:pRg st="0" end="0"/>
                                            </p:txEl>
                                          </p:spTgt>
                                        </p:tgtEl>
                                      </p:cBhvr>
                                    </p:animEffect>
                                  </p:childTnLst>
                                </p:cTn>
                              </p:par>
                            </p:childTnLst>
                          </p:cTn>
                        </p:par>
                        <p:par>
                          <p:cTn id="52" fill="hold">
                            <p:stCondLst>
                              <p:cond delay="3000"/>
                            </p:stCondLst>
                            <p:childTnLst>
                              <p:par>
                                <p:cTn id="53" presetID="16" presetClass="entr" presetSubtype="37" fill="hold" grpId="0" nodeType="after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barn(outVertical)">
                                      <p:cBhvr>
                                        <p:cTn id="55" dur="500"/>
                                        <p:tgtEl>
                                          <p:spTgt spid="57"/>
                                        </p:tgtEl>
                                      </p:cBhvr>
                                    </p:animEffect>
                                  </p:childTnLst>
                                </p:cTn>
                              </p:par>
                            </p:childTnLst>
                          </p:cTn>
                        </p:par>
                        <p:par>
                          <p:cTn id="56" fill="hold">
                            <p:stCondLst>
                              <p:cond delay="3500"/>
                            </p:stCondLst>
                            <p:childTnLst>
                              <p:par>
                                <p:cTn id="57" presetID="31" presetClass="entr" presetSubtype="0" fill="hold" nodeType="afterEffect">
                                  <p:stCondLst>
                                    <p:cond delay="0"/>
                                  </p:stCondLst>
                                  <p:childTnLst>
                                    <p:set>
                                      <p:cBhvr>
                                        <p:cTn id="58" dur="1" fill="hold">
                                          <p:stCondLst>
                                            <p:cond delay="0"/>
                                          </p:stCondLst>
                                        </p:cTn>
                                        <p:tgtEl>
                                          <p:spTgt spid="58"/>
                                        </p:tgtEl>
                                        <p:attrNameLst>
                                          <p:attrName>style.visibility</p:attrName>
                                        </p:attrNameLst>
                                      </p:cBhvr>
                                      <p:to>
                                        <p:strVal val="visible"/>
                                      </p:to>
                                    </p:set>
                                    <p:anim calcmode="lin" valueType="num">
                                      <p:cBhvr>
                                        <p:cTn id="59" dur="500" fill="hold"/>
                                        <p:tgtEl>
                                          <p:spTgt spid="58"/>
                                        </p:tgtEl>
                                        <p:attrNameLst>
                                          <p:attrName>ppt_w</p:attrName>
                                        </p:attrNameLst>
                                      </p:cBhvr>
                                      <p:tavLst>
                                        <p:tav tm="0">
                                          <p:val>
                                            <p:fltVal val="0"/>
                                          </p:val>
                                        </p:tav>
                                        <p:tav tm="100000">
                                          <p:val>
                                            <p:strVal val="#ppt_w"/>
                                          </p:val>
                                        </p:tav>
                                      </p:tavLst>
                                    </p:anim>
                                    <p:anim calcmode="lin" valueType="num">
                                      <p:cBhvr>
                                        <p:cTn id="60" dur="500" fill="hold"/>
                                        <p:tgtEl>
                                          <p:spTgt spid="58"/>
                                        </p:tgtEl>
                                        <p:attrNameLst>
                                          <p:attrName>ppt_h</p:attrName>
                                        </p:attrNameLst>
                                      </p:cBhvr>
                                      <p:tavLst>
                                        <p:tav tm="0">
                                          <p:val>
                                            <p:fltVal val="0"/>
                                          </p:val>
                                        </p:tav>
                                        <p:tav tm="100000">
                                          <p:val>
                                            <p:strVal val="#ppt_h"/>
                                          </p:val>
                                        </p:tav>
                                      </p:tavLst>
                                    </p:anim>
                                    <p:anim calcmode="lin" valueType="num">
                                      <p:cBhvr>
                                        <p:cTn id="61" dur="500" fill="hold"/>
                                        <p:tgtEl>
                                          <p:spTgt spid="58"/>
                                        </p:tgtEl>
                                        <p:attrNameLst>
                                          <p:attrName>style.rotation</p:attrName>
                                        </p:attrNameLst>
                                      </p:cBhvr>
                                      <p:tavLst>
                                        <p:tav tm="0">
                                          <p:val>
                                            <p:fltVal val="90"/>
                                          </p:val>
                                        </p:tav>
                                        <p:tav tm="100000">
                                          <p:val>
                                            <p:fltVal val="0"/>
                                          </p:val>
                                        </p:tav>
                                      </p:tavLst>
                                    </p:anim>
                                    <p:animEffect transition="in" filter="fade">
                                      <p:cBhvr>
                                        <p:cTn id="62" dur="500"/>
                                        <p:tgtEl>
                                          <p:spTgt spid="58"/>
                                        </p:tgtEl>
                                      </p:cBhvr>
                                    </p:animEffect>
                                  </p:childTnLst>
                                </p:cTn>
                              </p:par>
                              <p:par>
                                <p:cTn id="63" presetID="31" presetClass="entr" presetSubtype="0" fill="hold" grpId="0" nodeType="withEffect">
                                  <p:stCondLst>
                                    <p:cond delay="0"/>
                                  </p:stCondLst>
                                  <p:childTnLst>
                                    <p:set>
                                      <p:cBhvr>
                                        <p:cTn id="64" dur="1" fill="hold">
                                          <p:stCondLst>
                                            <p:cond delay="0"/>
                                          </p:stCondLst>
                                        </p:cTn>
                                        <p:tgtEl>
                                          <p:spTgt spid="60"/>
                                        </p:tgtEl>
                                        <p:attrNameLst>
                                          <p:attrName>style.visibility</p:attrName>
                                        </p:attrNameLst>
                                      </p:cBhvr>
                                      <p:to>
                                        <p:strVal val="visible"/>
                                      </p:to>
                                    </p:set>
                                    <p:anim calcmode="lin" valueType="num">
                                      <p:cBhvr>
                                        <p:cTn id="65" dur="500" fill="hold"/>
                                        <p:tgtEl>
                                          <p:spTgt spid="60"/>
                                        </p:tgtEl>
                                        <p:attrNameLst>
                                          <p:attrName>ppt_w</p:attrName>
                                        </p:attrNameLst>
                                      </p:cBhvr>
                                      <p:tavLst>
                                        <p:tav tm="0">
                                          <p:val>
                                            <p:fltVal val="0"/>
                                          </p:val>
                                        </p:tav>
                                        <p:tav tm="100000">
                                          <p:val>
                                            <p:strVal val="#ppt_w"/>
                                          </p:val>
                                        </p:tav>
                                      </p:tavLst>
                                    </p:anim>
                                    <p:anim calcmode="lin" valueType="num">
                                      <p:cBhvr>
                                        <p:cTn id="66" dur="500" fill="hold"/>
                                        <p:tgtEl>
                                          <p:spTgt spid="60"/>
                                        </p:tgtEl>
                                        <p:attrNameLst>
                                          <p:attrName>ppt_h</p:attrName>
                                        </p:attrNameLst>
                                      </p:cBhvr>
                                      <p:tavLst>
                                        <p:tav tm="0">
                                          <p:val>
                                            <p:fltVal val="0"/>
                                          </p:val>
                                        </p:tav>
                                        <p:tav tm="100000">
                                          <p:val>
                                            <p:strVal val="#ppt_h"/>
                                          </p:val>
                                        </p:tav>
                                      </p:tavLst>
                                    </p:anim>
                                    <p:anim calcmode="lin" valueType="num">
                                      <p:cBhvr>
                                        <p:cTn id="67" dur="500" fill="hold"/>
                                        <p:tgtEl>
                                          <p:spTgt spid="60"/>
                                        </p:tgtEl>
                                        <p:attrNameLst>
                                          <p:attrName>style.rotation</p:attrName>
                                        </p:attrNameLst>
                                      </p:cBhvr>
                                      <p:tavLst>
                                        <p:tav tm="0">
                                          <p:val>
                                            <p:fltVal val="90"/>
                                          </p:val>
                                        </p:tav>
                                        <p:tav tm="100000">
                                          <p:val>
                                            <p:fltVal val="0"/>
                                          </p:val>
                                        </p:tav>
                                      </p:tavLst>
                                    </p:anim>
                                    <p:animEffect transition="in" filter="fade">
                                      <p:cBhvr>
                                        <p:cTn id="68" dur="500"/>
                                        <p:tgtEl>
                                          <p:spTgt spid="60"/>
                                        </p:tgtEl>
                                      </p:cBhvr>
                                    </p:animEffect>
                                  </p:childTnLst>
                                </p:cTn>
                              </p:par>
                            </p:childTnLst>
                          </p:cTn>
                        </p:par>
                        <p:par>
                          <p:cTn id="69" fill="hold">
                            <p:stCondLst>
                              <p:cond delay="4000"/>
                            </p:stCondLst>
                            <p:childTnLst>
                              <p:par>
                                <p:cTn id="70" presetID="10" presetClass="entr" presetSubtype="0" fill="hold" grpId="0" nodeType="afterEffect">
                                  <p:stCondLst>
                                    <p:cond delay="0"/>
                                  </p:stCondLst>
                                  <p:childTnLst>
                                    <p:set>
                                      <p:cBhvr>
                                        <p:cTn id="71" dur="1" fill="hold">
                                          <p:stCondLst>
                                            <p:cond delay="0"/>
                                          </p:stCondLst>
                                        </p:cTn>
                                        <p:tgtEl>
                                          <p:spTgt spid="59">
                                            <p:txEl>
                                              <p:pRg st="0" end="0"/>
                                            </p:txEl>
                                          </p:spTgt>
                                        </p:tgtEl>
                                        <p:attrNameLst>
                                          <p:attrName>style.visibility</p:attrName>
                                        </p:attrNameLst>
                                      </p:cBhvr>
                                      <p:to>
                                        <p:strVal val="visible"/>
                                      </p:to>
                                    </p:set>
                                    <p:animEffect transition="in" filter="fade">
                                      <p:cBhvr>
                                        <p:cTn id="72" dur="500"/>
                                        <p:tgtEl>
                                          <p:spTgt spid="59">
                                            <p:txEl>
                                              <p:pRg st="0" end="0"/>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1">
                                            <p:txEl>
                                              <p:pRg st="0" end="0"/>
                                            </p:txEl>
                                          </p:spTgt>
                                        </p:tgtEl>
                                        <p:attrNameLst>
                                          <p:attrName>style.visibility</p:attrName>
                                        </p:attrNameLst>
                                      </p:cBhvr>
                                      <p:to>
                                        <p:strVal val="visible"/>
                                      </p:to>
                                    </p:set>
                                    <p:animEffect transition="in" filter="fade">
                                      <p:cBhvr>
                                        <p:cTn id="75" dur="500"/>
                                        <p:tgtEl>
                                          <p:spTgt spid="61">
                                            <p:txEl>
                                              <p:pRg st="0" end="0"/>
                                            </p:txEl>
                                          </p:spTgt>
                                        </p:tgtEl>
                                      </p:cBhvr>
                                    </p:animEffect>
                                  </p:childTnLst>
                                </p:cTn>
                              </p:par>
                            </p:childTnLst>
                          </p:cTn>
                        </p:par>
                        <p:par>
                          <p:cTn id="76" fill="hold">
                            <p:stCondLst>
                              <p:cond delay="4500"/>
                            </p:stCondLst>
                            <p:childTnLst>
                              <p:par>
                                <p:cTn id="77" presetID="16" presetClass="entr" presetSubtype="37" fill="hold" grpId="0" nodeType="after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barn(outVertical)">
                                      <p:cBhvr>
                                        <p:cTn id="79" dur="500"/>
                                        <p:tgtEl>
                                          <p:spTgt spid="62"/>
                                        </p:tgtEl>
                                      </p:cBhvr>
                                    </p:animEffect>
                                  </p:childTnLst>
                                </p:cTn>
                              </p:par>
                            </p:childTnLst>
                          </p:cTn>
                        </p:par>
                        <p:par>
                          <p:cTn id="80" fill="hold">
                            <p:stCondLst>
                              <p:cond delay="5000"/>
                            </p:stCondLst>
                            <p:childTnLst>
                              <p:par>
                                <p:cTn id="81" presetID="31" presetClass="entr" presetSubtype="0" fill="hold" nodeType="afterEffect">
                                  <p:stCondLst>
                                    <p:cond delay="0"/>
                                  </p:stCondLst>
                                  <p:childTnLst>
                                    <p:set>
                                      <p:cBhvr>
                                        <p:cTn id="82" dur="1" fill="hold">
                                          <p:stCondLst>
                                            <p:cond delay="0"/>
                                          </p:stCondLst>
                                        </p:cTn>
                                        <p:tgtEl>
                                          <p:spTgt spid="63"/>
                                        </p:tgtEl>
                                        <p:attrNameLst>
                                          <p:attrName>style.visibility</p:attrName>
                                        </p:attrNameLst>
                                      </p:cBhvr>
                                      <p:to>
                                        <p:strVal val="visible"/>
                                      </p:to>
                                    </p:set>
                                    <p:anim calcmode="lin" valueType="num">
                                      <p:cBhvr>
                                        <p:cTn id="83" dur="500" fill="hold"/>
                                        <p:tgtEl>
                                          <p:spTgt spid="63"/>
                                        </p:tgtEl>
                                        <p:attrNameLst>
                                          <p:attrName>ppt_w</p:attrName>
                                        </p:attrNameLst>
                                      </p:cBhvr>
                                      <p:tavLst>
                                        <p:tav tm="0">
                                          <p:val>
                                            <p:fltVal val="0"/>
                                          </p:val>
                                        </p:tav>
                                        <p:tav tm="100000">
                                          <p:val>
                                            <p:strVal val="#ppt_w"/>
                                          </p:val>
                                        </p:tav>
                                      </p:tavLst>
                                    </p:anim>
                                    <p:anim calcmode="lin" valueType="num">
                                      <p:cBhvr>
                                        <p:cTn id="84" dur="500" fill="hold"/>
                                        <p:tgtEl>
                                          <p:spTgt spid="63"/>
                                        </p:tgtEl>
                                        <p:attrNameLst>
                                          <p:attrName>ppt_h</p:attrName>
                                        </p:attrNameLst>
                                      </p:cBhvr>
                                      <p:tavLst>
                                        <p:tav tm="0">
                                          <p:val>
                                            <p:fltVal val="0"/>
                                          </p:val>
                                        </p:tav>
                                        <p:tav tm="100000">
                                          <p:val>
                                            <p:strVal val="#ppt_h"/>
                                          </p:val>
                                        </p:tav>
                                      </p:tavLst>
                                    </p:anim>
                                    <p:anim calcmode="lin" valueType="num">
                                      <p:cBhvr>
                                        <p:cTn id="85" dur="500" fill="hold"/>
                                        <p:tgtEl>
                                          <p:spTgt spid="63"/>
                                        </p:tgtEl>
                                        <p:attrNameLst>
                                          <p:attrName>style.rotation</p:attrName>
                                        </p:attrNameLst>
                                      </p:cBhvr>
                                      <p:tavLst>
                                        <p:tav tm="0">
                                          <p:val>
                                            <p:fltVal val="90"/>
                                          </p:val>
                                        </p:tav>
                                        <p:tav tm="100000">
                                          <p:val>
                                            <p:fltVal val="0"/>
                                          </p:val>
                                        </p:tav>
                                      </p:tavLst>
                                    </p:anim>
                                    <p:animEffect transition="in" filter="fade">
                                      <p:cBhvr>
                                        <p:cTn id="86" dur="500"/>
                                        <p:tgtEl>
                                          <p:spTgt spid="63"/>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65"/>
                                        </p:tgtEl>
                                        <p:attrNameLst>
                                          <p:attrName>style.visibility</p:attrName>
                                        </p:attrNameLst>
                                      </p:cBhvr>
                                      <p:to>
                                        <p:strVal val="visible"/>
                                      </p:to>
                                    </p:set>
                                    <p:anim calcmode="lin" valueType="num">
                                      <p:cBhvr>
                                        <p:cTn id="89" dur="500" fill="hold"/>
                                        <p:tgtEl>
                                          <p:spTgt spid="65"/>
                                        </p:tgtEl>
                                        <p:attrNameLst>
                                          <p:attrName>ppt_w</p:attrName>
                                        </p:attrNameLst>
                                      </p:cBhvr>
                                      <p:tavLst>
                                        <p:tav tm="0">
                                          <p:val>
                                            <p:fltVal val="0"/>
                                          </p:val>
                                        </p:tav>
                                        <p:tav tm="100000">
                                          <p:val>
                                            <p:strVal val="#ppt_w"/>
                                          </p:val>
                                        </p:tav>
                                      </p:tavLst>
                                    </p:anim>
                                    <p:anim calcmode="lin" valueType="num">
                                      <p:cBhvr>
                                        <p:cTn id="90" dur="500" fill="hold"/>
                                        <p:tgtEl>
                                          <p:spTgt spid="65"/>
                                        </p:tgtEl>
                                        <p:attrNameLst>
                                          <p:attrName>ppt_h</p:attrName>
                                        </p:attrNameLst>
                                      </p:cBhvr>
                                      <p:tavLst>
                                        <p:tav tm="0">
                                          <p:val>
                                            <p:fltVal val="0"/>
                                          </p:val>
                                        </p:tav>
                                        <p:tav tm="100000">
                                          <p:val>
                                            <p:strVal val="#ppt_h"/>
                                          </p:val>
                                        </p:tav>
                                      </p:tavLst>
                                    </p:anim>
                                    <p:anim calcmode="lin" valueType="num">
                                      <p:cBhvr>
                                        <p:cTn id="91" dur="500" fill="hold"/>
                                        <p:tgtEl>
                                          <p:spTgt spid="65"/>
                                        </p:tgtEl>
                                        <p:attrNameLst>
                                          <p:attrName>style.rotation</p:attrName>
                                        </p:attrNameLst>
                                      </p:cBhvr>
                                      <p:tavLst>
                                        <p:tav tm="0">
                                          <p:val>
                                            <p:fltVal val="90"/>
                                          </p:val>
                                        </p:tav>
                                        <p:tav tm="100000">
                                          <p:val>
                                            <p:fltVal val="0"/>
                                          </p:val>
                                        </p:tav>
                                      </p:tavLst>
                                    </p:anim>
                                    <p:animEffect transition="in" filter="fade">
                                      <p:cBhvr>
                                        <p:cTn id="92" dur="500"/>
                                        <p:tgtEl>
                                          <p:spTgt spid="65"/>
                                        </p:tgtEl>
                                      </p:cBhvr>
                                    </p:animEffect>
                                  </p:childTnLst>
                                </p:cTn>
                              </p:par>
                            </p:childTnLst>
                          </p:cTn>
                        </p:par>
                        <p:par>
                          <p:cTn id="93" fill="hold">
                            <p:stCondLst>
                              <p:cond delay="5500"/>
                            </p:stCondLst>
                            <p:childTnLst>
                              <p:par>
                                <p:cTn id="94" presetID="10" presetClass="entr" presetSubtype="0" fill="hold" grpId="0" nodeType="afterEffect">
                                  <p:stCondLst>
                                    <p:cond delay="0"/>
                                  </p:stCondLst>
                                  <p:childTnLst>
                                    <p:set>
                                      <p:cBhvr>
                                        <p:cTn id="95" dur="1" fill="hold">
                                          <p:stCondLst>
                                            <p:cond delay="0"/>
                                          </p:stCondLst>
                                        </p:cTn>
                                        <p:tgtEl>
                                          <p:spTgt spid="64">
                                            <p:txEl>
                                              <p:pRg st="0" end="0"/>
                                            </p:txEl>
                                          </p:spTgt>
                                        </p:tgtEl>
                                        <p:attrNameLst>
                                          <p:attrName>style.visibility</p:attrName>
                                        </p:attrNameLst>
                                      </p:cBhvr>
                                      <p:to>
                                        <p:strVal val="visible"/>
                                      </p:to>
                                    </p:set>
                                    <p:animEffect transition="in" filter="fade">
                                      <p:cBhvr>
                                        <p:cTn id="96" dur="500"/>
                                        <p:tgtEl>
                                          <p:spTgt spid="64">
                                            <p:txEl>
                                              <p:pRg st="0" end="0"/>
                                            </p:txEl>
                                          </p:spTgt>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6">
                                            <p:txEl>
                                              <p:pRg st="0" end="0"/>
                                            </p:txEl>
                                          </p:spTgt>
                                        </p:tgtEl>
                                        <p:attrNameLst>
                                          <p:attrName>style.visibility</p:attrName>
                                        </p:attrNameLst>
                                      </p:cBhvr>
                                      <p:to>
                                        <p:strVal val="visible"/>
                                      </p:to>
                                    </p:set>
                                    <p:animEffect transition="in" filter="fade">
                                      <p:cBhvr>
                                        <p:cTn id="99" dur="500"/>
                                        <p:tgtEl>
                                          <p:spTgt spid="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10" grpId="0"/>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30" grpId="0" animBg="1"/>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49" grpId="0"/>
      <p:bldP spid="51" grpId="0" build="p">
        <p:tmplLst>
          <p:tmpl lvl="1">
            <p:tnLst>
              <p:par>
                <p:cTn presetID="10" presetClass="entr" presetSubtype="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7" grpId="0" animBg="1"/>
      <p:bldP spid="59" grpId="0" build="p">
        <p:tmplLst>
          <p:tmpl lvl="1">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p:bldP spid="61" grpId="0" build="p">
        <p:tmplLst>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animBg="1"/>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p:bldP spid="66" grpId="0" build="p">
        <p:tmplLst>
          <p:tmpl lvl="1">
            <p:tnLst>
              <p:par>
                <p:cTn presetID="10" presetClass="entr" presetSubtype="0" fill="hold" nodeType="with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fade">
                      <p:cBhvr>
                        <p:cTn dur="500"/>
                        <p:tgtEl>
                          <p:spTgt spid="66"/>
                        </p:tgtEl>
                      </p:cBhvr>
                    </p:animEffect>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 Icons and texts">
    <p:spTree>
      <p:nvGrpSpPr>
        <p:cNvPr id="1" name=""/>
        <p:cNvGrpSpPr/>
        <p:nvPr/>
      </p:nvGrpSpPr>
      <p:grpSpPr>
        <a:xfrm>
          <a:off x="0" y="0"/>
          <a:ext cx="0" cy="0"/>
          <a:chOff x="0" y="0"/>
          <a:chExt cx="0" cy="0"/>
        </a:xfrm>
      </p:grpSpPr>
      <p:sp>
        <p:nvSpPr>
          <p:cNvPr id="6" name="正方形/長方形 5"/>
          <p:cNvSpPr/>
          <p:nvPr userDrawn="1"/>
        </p:nvSpPr>
        <p:spPr>
          <a:xfrm>
            <a:off x="231746" y="3115622"/>
            <a:ext cx="1687833" cy="196356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5" name="図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5090" y="2678630"/>
            <a:ext cx="616873" cy="822426"/>
          </a:xfrm>
          <a:prstGeom prst="rect">
            <a:avLst/>
          </a:prstGeom>
        </p:spPr>
      </p:pic>
      <p:sp>
        <p:nvSpPr>
          <p:cNvPr id="9" name="テキスト プレースホルダー 5"/>
          <p:cNvSpPr>
            <a:spLocks noGrp="1"/>
          </p:cNvSpPr>
          <p:nvPr>
            <p:ph type="body" sz="quarter" idx="13" hasCustomPrompt="1"/>
          </p:nvPr>
        </p:nvSpPr>
        <p:spPr>
          <a:xfrm>
            <a:off x="310508" y="3574856"/>
            <a:ext cx="1530303" cy="1365363"/>
          </a:xfrm>
          <a:noFill/>
        </p:spPr>
        <p:txBody>
          <a:bodyPr anchor="t">
            <a:noAutofit/>
          </a:bodyPr>
          <a:lstStyle>
            <a:lvl1pPr algn="l">
              <a:lnSpc>
                <a:spcPct val="120000"/>
              </a:lnSpc>
              <a:spcBef>
                <a:spcPts val="0"/>
              </a:spcBef>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3" name="テキスト プレースホルダー 5"/>
          <p:cNvSpPr>
            <a:spLocks noGrp="1"/>
          </p:cNvSpPr>
          <p:nvPr>
            <p:ph type="body" sz="quarter" idx="14" hasCustomPrompt="1"/>
          </p:nvPr>
        </p:nvSpPr>
        <p:spPr>
          <a:xfrm>
            <a:off x="276752" y="1708722"/>
            <a:ext cx="1597816" cy="945105"/>
          </a:xfrm>
          <a:noFill/>
        </p:spPr>
        <p:txBody>
          <a:bodyPr anchor="b">
            <a:noAutofit/>
          </a:bodyPr>
          <a:lstStyle>
            <a:lvl1pPr algn="ctr">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8" name="図プレースホルダー 7"/>
          <p:cNvSpPr>
            <a:spLocks noGrp="1"/>
          </p:cNvSpPr>
          <p:nvPr>
            <p:ph type="pic" sz="quarter" idx="15" hasCustomPrompt="1"/>
          </p:nvPr>
        </p:nvSpPr>
        <p:spPr>
          <a:xfrm>
            <a:off x="919744" y="2871746"/>
            <a:ext cx="327563" cy="436201"/>
          </a:xfrm>
        </p:spPr>
        <p:txBody>
          <a:bodyPr>
            <a:normAutofit/>
          </a:bodyPr>
          <a:lstStyle>
            <a:lvl1pPr>
              <a:defRPr sz="1000"/>
            </a:lvl1pPr>
          </a:lstStyle>
          <a:p>
            <a:r>
              <a:rPr kumimoji="1" lang="en-US" altLang="ja-JP" dirty="0"/>
              <a:t>Icon</a:t>
            </a:r>
            <a:endParaRPr kumimoji="1" lang="ja-JP" altLang="en-US" dirty="0"/>
          </a:p>
        </p:txBody>
      </p:sp>
      <p:sp>
        <p:nvSpPr>
          <p:cNvPr id="62" name="正方形/長方形 61"/>
          <p:cNvSpPr/>
          <p:nvPr userDrawn="1"/>
        </p:nvSpPr>
        <p:spPr>
          <a:xfrm>
            <a:off x="1963813" y="3115622"/>
            <a:ext cx="1687833" cy="196356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63" name="図 6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7157" y="2678630"/>
            <a:ext cx="616873" cy="822426"/>
          </a:xfrm>
          <a:prstGeom prst="rect">
            <a:avLst/>
          </a:prstGeom>
        </p:spPr>
      </p:pic>
      <p:sp>
        <p:nvSpPr>
          <p:cNvPr id="64" name="テキスト プレースホルダー 5"/>
          <p:cNvSpPr>
            <a:spLocks noGrp="1"/>
          </p:cNvSpPr>
          <p:nvPr>
            <p:ph type="body" sz="quarter" idx="16" hasCustomPrompt="1"/>
          </p:nvPr>
        </p:nvSpPr>
        <p:spPr>
          <a:xfrm>
            <a:off x="2042578" y="3574856"/>
            <a:ext cx="1530303" cy="1365363"/>
          </a:xfrm>
          <a:noFill/>
        </p:spPr>
        <p:txBody>
          <a:bodyPr anchor="t">
            <a:noAutofit/>
          </a:bodyPr>
          <a:lstStyle>
            <a:lvl1pPr algn="l">
              <a:lnSpc>
                <a:spcPct val="120000"/>
              </a:lnSpc>
              <a:spcBef>
                <a:spcPts val="0"/>
              </a:spcBef>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65" name="テキスト プレースホルダー 5"/>
          <p:cNvSpPr>
            <a:spLocks noGrp="1"/>
          </p:cNvSpPr>
          <p:nvPr>
            <p:ph type="body" sz="quarter" idx="17" hasCustomPrompt="1"/>
          </p:nvPr>
        </p:nvSpPr>
        <p:spPr>
          <a:xfrm>
            <a:off x="2008819" y="1708722"/>
            <a:ext cx="1597816" cy="945105"/>
          </a:xfrm>
          <a:noFill/>
        </p:spPr>
        <p:txBody>
          <a:bodyPr anchor="b">
            <a:noAutofit/>
          </a:bodyPr>
          <a:lstStyle>
            <a:lvl1pPr algn="ctr">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66" name="図プレースホルダー 7"/>
          <p:cNvSpPr>
            <a:spLocks noGrp="1"/>
          </p:cNvSpPr>
          <p:nvPr>
            <p:ph type="pic" sz="quarter" idx="18" hasCustomPrompt="1"/>
          </p:nvPr>
        </p:nvSpPr>
        <p:spPr>
          <a:xfrm>
            <a:off x="2651811" y="2871746"/>
            <a:ext cx="327563" cy="436201"/>
          </a:xfrm>
        </p:spPr>
        <p:txBody>
          <a:bodyPr>
            <a:normAutofit/>
          </a:bodyPr>
          <a:lstStyle>
            <a:lvl1pPr>
              <a:defRPr sz="1000"/>
            </a:lvl1pPr>
          </a:lstStyle>
          <a:p>
            <a:r>
              <a:rPr kumimoji="1" lang="en-US" altLang="ja-JP" dirty="0"/>
              <a:t>Icon</a:t>
            </a:r>
            <a:endParaRPr kumimoji="1" lang="ja-JP" altLang="en-US" dirty="0"/>
          </a:p>
        </p:txBody>
      </p:sp>
      <p:sp>
        <p:nvSpPr>
          <p:cNvPr id="67" name="正方形/長方形 66"/>
          <p:cNvSpPr/>
          <p:nvPr userDrawn="1"/>
        </p:nvSpPr>
        <p:spPr>
          <a:xfrm>
            <a:off x="3695880" y="3115422"/>
            <a:ext cx="1687833" cy="196356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68" name="図 6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39224" y="2678432"/>
            <a:ext cx="616873" cy="822426"/>
          </a:xfrm>
          <a:prstGeom prst="rect">
            <a:avLst/>
          </a:prstGeom>
        </p:spPr>
      </p:pic>
      <p:sp>
        <p:nvSpPr>
          <p:cNvPr id="69" name="テキスト プレースホルダー 5"/>
          <p:cNvSpPr>
            <a:spLocks noGrp="1"/>
          </p:cNvSpPr>
          <p:nvPr>
            <p:ph type="body" sz="quarter" idx="19" hasCustomPrompt="1"/>
          </p:nvPr>
        </p:nvSpPr>
        <p:spPr>
          <a:xfrm>
            <a:off x="3774642" y="3574657"/>
            <a:ext cx="1530303" cy="1365363"/>
          </a:xfrm>
          <a:noFill/>
        </p:spPr>
        <p:txBody>
          <a:bodyPr anchor="t">
            <a:noAutofit/>
          </a:bodyPr>
          <a:lstStyle>
            <a:lvl1pPr algn="l">
              <a:lnSpc>
                <a:spcPct val="120000"/>
              </a:lnSpc>
              <a:spcBef>
                <a:spcPts val="0"/>
              </a:spcBef>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70" name="テキスト プレースホルダー 5"/>
          <p:cNvSpPr>
            <a:spLocks noGrp="1"/>
          </p:cNvSpPr>
          <p:nvPr>
            <p:ph type="body" sz="quarter" idx="20" hasCustomPrompt="1"/>
          </p:nvPr>
        </p:nvSpPr>
        <p:spPr>
          <a:xfrm>
            <a:off x="3740886" y="1708520"/>
            <a:ext cx="1597816" cy="945105"/>
          </a:xfrm>
          <a:noFill/>
        </p:spPr>
        <p:txBody>
          <a:bodyPr anchor="b">
            <a:noAutofit/>
          </a:bodyPr>
          <a:lstStyle>
            <a:lvl1pPr algn="ctr">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71" name="図プレースホルダー 7"/>
          <p:cNvSpPr>
            <a:spLocks noGrp="1"/>
          </p:cNvSpPr>
          <p:nvPr>
            <p:ph type="pic" sz="quarter" idx="21" hasCustomPrompt="1"/>
          </p:nvPr>
        </p:nvSpPr>
        <p:spPr>
          <a:xfrm>
            <a:off x="4383879" y="2871547"/>
            <a:ext cx="327563" cy="436201"/>
          </a:xfrm>
        </p:spPr>
        <p:txBody>
          <a:bodyPr>
            <a:normAutofit/>
          </a:bodyPr>
          <a:lstStyle>
            <a:lvl1pPr>
              <a:defRPr sz="1000"/>
            </a:lvl1pPr>
          </a:lstStyle>
          <a:p>
            <a:r>
              <a:rPr kumimoji="1" lang="en-US" altLang="ja-JP" dirty="0"/>
              <a:t>Icon</a:t>
            </a:r>
            <a:endParaRPr kumimoji="1" lang="ja-JP" altLang="en-US" dirty="0"/>
          </a:p>
        </p:txBody>
      </p:sp>
      <p:sp>
        <p:nvSpPr>
          <p:cNvPr id="72" name="正方形/長方形 71"/>
          <p:cNvSpPr/>
          <p:nvPr userDrawn="1"/>
        </p:nvSpPr>
        <p:spPr>
          <a:xfrm>
            <a:off x="5427948" y="3115422"/>
            <a:ext cx="1687833" cy="196356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73" name="図 7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71291" y="2678432"/>
            <a:ext cx="616873" cy="822426"/>
          </a:xfrm>
          <a:prstGeom prst="rect">
            <a:avLst/>
          </a:prstGeom>
        </p:spPr>
      </p:pic>
      <p:sp>
        <p:nvSpPr>
          <p:cNvPr id="74" name="テキスト プレースホルダー 5"/>
          <p:cNvSpPr>
            <a:spLocks noGrp="1"/>
          </p:cNvSpPr>
          <p:nvPr>
            <p:ph type="body" sz="quarter" idx="22" hasCustomPrompt="1"/>
          </p:nvPr>
        </p:nvSpPr>
        <p:spPr>
          <a:xfrm>
            <a:off x="5506710" y="3574657"/>
            <a:ext cx="1530303" cy="1365363"/>
          </a:xfrm>
          <a:noFill/>
        </p:spPr>
        <p:txBody>
          <a:bodyPr anchor="t">
            <a:noAutofit/>
          </a:bodyPr>
          <a:lstStyle>
            <a:lvl1pPr algn="l">
              <a:lnSpc>
                <a:spcPct val="120000"/>
              </a:lnSpc>
              <a:spcBef>
                <a:spcPts val="0"/>
              </a:spcBef>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75" name="テキスト プレースホルダー 5"/>
          <p:cNvSpPr>
            <a:spLocks noGrp="1"/>
          </p:cNvSpPr>
          <p:nvPr>
            <p:ph type="body" sz="quarter" idx="23" hasCustomPrompt="1"/>
          </p:nvPr>
        </p:nvSpPr>
        <p:spPr>
          <a:xfrm>
            <a:off x="5472954" y="1708520"/>
            <a:ext cx="1597816" cy="945105"/>
          </a:xfrm>
          <a:noFill/>
        </p:spPr>
        <p:txBody>
          <a:bodyPr anchor="b">
            <a:noAutofit/>
          </a:bodyPr>
          <a:lstStyle>
            <a:lvl1pPr algn="ctr">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76" name="図プレースホルダー 7"/>
          <p:cNvSpPr>
            <a:spLocks noGrp="1"/>
          </p:cNvSpPr>
          <p:nvPr>
            <p:ph type="pic" sz="quarter" idx="24" hasCustomPrompt="1"/>
          </p:nvPr>
        </p:nvSpPr>
        <p:spPr>
          <a:xfrm>
            <a:off x="6115946" y="2871547"/>
            <a:ext cx="327563" cy="436201"/>
          </a:xfrm>
        </p:spPr>
        <p:txBody>
          <a:bodyPr>
            <a:normAutofit/>
          </a:bodyPr>
          <a:lstStyle>
            <a:lvl1pPr>
              <a:defRPr sz="1000"/>
            </a:lvl1pPr>
          </a:lstStyle>
          <a:p>
            <a:r>
              <a:rPr kumimoji="1" lang="en-US" altLang="ja-JP" dirty="0"/>
              <a:t>Icon</a:t>
            </a:r>
            <a:endParaRPr kumimoji="1" lang="ja-JP" altLang="en-US" dirty="0"/>
          </a:p>
        </p:txBody>
      </p:sp>
      <p:sp>
        <p:nvSpPr>
          <p:cNvPr id="77" name="正方形/長方形 76"/>
          <p:cNvSpPr/>
          <p:nvPr userDrawn="1"/>
        </p:nvSpPr>
        <p:spPr>
          <a:xfrm>
            <a:off x="7160016" y="3114248"/>
            <a:ext cx="1687833" cy="196356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78" name="図 7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03359" y="2677258"/>
            <a:ext cx="616873" cy="822426"/>
          </a:xfrm>
          <a:prstGeom prst="rect">
            <a:avLst/>
          </a:prstGeom>
        </p:spPr>
      </p:pic>
      <p:sp>
        <p:nvSpPr>
          <p:cNvPr id="79" name="テキスト プレースホルダー 5"/>
          <p:cNvSpPr>
            <a:spLocks noGrp="1"/>
          </p:cNvSpPr>
          <p:nvPr>
            <p:ph type="body" sz="quarter" idx="25" hasCustomPrompt="1"/>
          </p:nvPr>
        </p:nvSpPr>
        <p:spPr>
          <a:xfrm>
            <a:off x="7238781" y="3573483"/>
            <a:ext cx="1530303" cy="1365363"/>
          </a:xfrm>
          <a:noFill/>
        </p:spPr>
        <p:txBody>
          <a:bodyPr anchor="t">
            <a:noAutofit/>
          </a:bodyPr>
          <a:lstStyle>
            <a:lvl1pPr algn="l">
              <a:lnSpc>
                <a:spcPct val="120000"/>
              </a:lnSpc>
              <a:spcBef>
                <a:spcPts val="0"/>
              </a:spcBef>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80" name="テキスト プレースホルダー 5"/>
          <p:cNvSpPr>
            <a:spLocks noGrp="1"/>
          </p:cNvSpPr>
          <p:nvPr>
            <p:ph type="body" sz="quarter" idx="26" hasCustomPrompt="1"/>
          </p:nvPr>
        </p:nvSpPr>
        <p:spPr>
          <a:xfrm>
            <a:off x="7205022" y="1707349"/>
            <a:ext cx="1597816" cy="945105"/>
          </a:xfrm>
          <a:noFill/>
        </p:spPr>
        <p:txBody>
          <a:bodyPr anchor="b">
            <a:noAutofit/>
          </a:bodyPr>
          <a:lstStyle>
            <a:lvl1pPr algn="ctr">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81" name="図プレースホルダー 7"/>
          <p:cNvSpPr>
            <a:spLocks noGrp="1"/>
          </p:cNvSpPr>
          <p:nvPr>
            <p:ph type="pic" sz="quarter" idx="27" hasCustomPrompt="1"/>
          </p:nvPr>
        </p:nvSpPr>
        <p:spPr>
          <a:xfrm>
            <a:off x="7848014" y="2870373"/>
            <a:ext cx="327563" cy="436201"/>
          </a:xfrm>
        </p:spPr>
        <p:txBody>
          <a:bodyPr>
            <a:normAutofit/>
          </a:bodyPr>
          <a:lstStyle>
            <a:lvl1pPr>
              <a:defRPr sz="1000"/>
            </a:lvl1pPr>
          </a:lstStyle>
          <a:p>
            <a:r>
              <a:rPr kumimoji="1" lang="en-US" altLang="ja-JP" dirty="0"/>
              <a:t>Icon</a:t>
            </a:r>
            <a:endParaRPr kumimoji="1" lang="ja-JP" altLang="en-US" dirty="0"/>
          </a:p>
        </p:txBody>
      </p:sp>
    </p:spTree>
    <p:extLst>
      <p:ext uri="{BB962C8B-B14F-4D97-AF65-F5344CB8AC3E}">
        <p14:creationId xmlns:p14="http://schemas.microsoft.com/office/powerpoint/2010/main" val="135415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90"/>
                                          </p:val>
                                        </p:tav>
                                        <p:tav tm="100000">
                                          <p:val>
                                            <p:fltVal val="0"/>
                                          </p:val>
                                        </p:tav>
                                      </p:tavLst>
                                    </p:anim>
                                    <p:animEffect transition="in" filter="fade">
                                      <p:cBhvr>
                                        <p:cTn id="14" dur="500"/>
                                        <p:tgtEl>
                                          <p:spTgt spid="5"/>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p:cTn id="1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19" dur="5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20" dur="500"/>
                                        <p:tgtEl>
                                          <p:spTgt spid="13">
                                            <p:txEl>
                                              <p:pRg st="0" end="0"/>
                                            </p:txEl>
                                          </p:spTgt>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 calcmode="lin" valueType="num">
                                      <p:cBhvr>
                                        <p:cTn id="25" dur="500" fill="hold"/>
                                        <p:tgtEl>
                                          <p:spTgt spid="8"/>
                                        </p:tgtEl>
                                        <p:attrNameLst>
                                          <p:attrName>style.rotation</p:attrName>
                                        </p:attrNameLst>
                                      </p:cBhvr>
                                      <p:tavLst>
                                        <p:tav tm="0">
                                          <p:val>
                                            <p:fltVal val="90"/>
                                          </p:val>
                                        </p:tav>
                                        <p:tav tm="100000">
                                          <p:val>
                                            <p:fltVal val="0"/>
                                          </p:val>
                                        </p:tav>
                                      </p:tavLst>
                                    </p:anim>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childTnLst>
                          </p:cTn>
                        </p:par>
                        <p:par>
                          <p:cTn id="31" fill="hold">
                            <p:stCondLst>
                              <p:cond delay="1500"/>
                            </p:stCondLst>
                            <p:childTnLst>
                              <p:par>
                                <p:cTn id="32" presetID="16" presetClass="entr" presetSubtype="37" fill="hold" grpId="0"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barn(outVertical)">
                                      <p:cBhvr>
                                        <p:cTn id="34" dur="500"/>
                                        <p:tgtEl>
                                          <p:spTgt spid="62"/>
                                        </p:tgtEl>
                                      </p:cBhvr>
                                    </p:animEffect>
                                  </p:childTnLst>
                                </p:cTn>
                              </p:par>
                            </p:childTnLst>
                          </p:cTn>
                        </p:par>
                        <p:par>
                          <p:cTn id="35" fill="hold">
                            <p:stCondLst>
                              <p:cond delay="2000"/>
                            </p:stCondLst>
                            <p:childTnLst>
                              <p:par>
                                <p:cTn id="36" presetID="31" presetClass="entr" presetSubtype="0"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 calcmode="lin" valueType="num">
                                      <p:cBhvr>
                                        <p:cTn id="38" dur="500" fill="hold"/>
                                        <p:tgtEl>
                                          <p:spTgt spid="63"/>
                                        </p:tgtEl>
                                        <p:attrNameLst>
                                          <p:attrName>ppt_w</p:attrName>
                                        </p:attrNameLst>
                                      </p:cBhvr>
                                      <p:tavLst>
                                        <p:tav tm="0">
                                          <p:val>
                                            <p:fltVal val="0"/>
                                          </p:val>
                                        </p:tav>
                                        <p:tav tm="100000">
                                          <p:val>
                                            <p:strVal val="#ppt_w"/>
                                          </p:val>
                                        </p:tav>
                                      </p:tavLst>
                                    </p:anim>
                                    <p:anim calcmode="lin" valueType="num">
                                      <p:cBhvr>
                                        <p:cTn id="39" dur="500" fill="hold"/>
                                        <p:tgtEl>
                                          <p:spTgt spid="63"/>
                                        </p:tgtEl>
                                        <p:attrNameLst>
                                          <p:attrName>ppt_h</p:attrName>
                                        </p:attrNameLst>
                                      </p:cBhvr>
                                      <p:tavLst>
                                        <p:tav tm="0">
                                          <p:val>
                                            <p:fltVal val="0"/>
                                          </p:val>
                                        </p:tav>
                                        <p:tav tm="100000">
                                          <p:val>
                                            <p:strVal val="#ppt_h"/>
                                          </p:val>
                                        </p:tav>
                                      </p:tavLst>
                                    </p:anim>
                                    <p:anim calcmode="lin" valueType="num">
                                      <p:cBhvr>
                                        <p:cTn id="40" dur="500" fill="hold"/>
                                        <p:tgtEl>
                                          <p:spTgt spid="63"/>
                                        </p:tgtEl>
                                        <p:attrNameLst>
                                          <p:attrName>style.rotation</p:attrName>
                                        </p:attrNameLst>
                                      </p:cBhvr>
                                      <p:tavLst>
                                        <p:tav tm="0">
                                          <p:val>
                                            <p:fltVal val="90"/>
                                          </p:val>
                                        </p:tav>
                                        <p:tav tm="100000">
                                          <p:val>
                                            <p:fltVal val="0"/>
                                          </p:val>
                                        </p:tav>
                                      </p:tavLst>
                                    </p:anim>
                                    <p:animEffect transition="in" filter="fade">
                                      <p:cBhvr>
                                        <p:cTn id="41" dur="500"/>
                                        <p:tgtEl>
                                          <p:spTgt spid="63"/>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65">
                                            <p:txEl>
                                              <p:pRg st="0" end="0"/>
                                            </p:txEl>
                                          </p:spTgt>
                                        </p:tgtEl>
                                        <p:attrNameLst>
                                          <p:attrName>style.visibility</p:attrName>
                                        </p:attrNameLst>
                                      </p:cBhvr>
                                      <p:to>
                                        <p:strVal val="visible"/>
                                      </p:to>
                                    </p:set>
                                    <p:anim calcmode="lin" valueType="num">
                                      <p:cBhvr>
                                        <p:cTn id="44" dur="500" fill="hold"/>
                                        <p:tgtEl>
                                          <p:spTgt spid="65">
                                            <p:txEl>
                                              <p:pRg st="0" end="0"/>
                                            </p:txEl>
                                          </p:spTgt>
                                        </p:tgtEl>
                                        <p:attrNameLst>
                                          <p:attrName>ppt_w</p:attrName>
                                        </p:attrNameLst>
                                      </p:cBhvr>
                                      <p:tavLst>
                                        <p:tav tm="0">
                                          <p:val>
                                            <p:fltVal val="0"/>
                                          </p:val>
                                        </p:tav>
                                        <p:tav tm="100000">
                                          <p:val>
                                            <p:strVal val="#ppt_w"/>
                                          </p:val>
                                        </p:tav>
                                      </p:tavLst>
                                    </p:anim>
                                    <p:anim calcmode="lin" valueType="num">
                                      <p:cBhvr>
                                        <p:cTn id="45" dur="500" fill="hold"/>
                                        <p:tgtEl>
                                          <p:spTgt spid="65">
                                            <p:txEl>
                                              <p:pRg st="0" end="0"/>
                                            </p:txEl>
                                          </p:spTgt>
                                        </p:tgtEl>
                                        <p:attrNameLst>
                                          <p:attrName>ppt_h</p:attrName>
                                        </p:attrNameLst>
                                      </p:cBhvr>
                                      <p:tavLst>
                                        <p:tav tm="0">
                                          <p:val>
                                            <p:fltVal val="0"/>
                                          </p:val>
                                        </p:tav>
                                        <p:tav tm="100000">
                                          <p:val>
                                            <p:strVal val="#ppt_h"/>
                                          </p:val>
                                        </p:tav>
                                      </p:tavLst>
                                    </p:anim>
                                    <p:anim calcmode="lin" valueType="num">
                                      <p:cBhvr>
                                        <p:cTn id="46" dur="500" fill="hold"/>
                                        <p:tgtEl>
                                          <p:spTgt spid="65">
                                            <p:txEl>
                                              <p:pRg st="0" end="0"/>
                                            </p:txEl>
                                          </p:spTgt>
                                        </p:tgtEl>
                                        <p:attrNameLst>
                                          <p:attrName>style.rotation</p:attrName>
                                        </p:attrNameLst>
                                      </p:cBhvr>
                                      <p:tavLst>
                                        <p:tav tm="0">
                                          <p:val>
                                            <p:fltVal val="90"/>
                                          </p:val>
                                        </p:tav>
                                        <p:tav tm="100000">
                                          <p:val>
                                            <p:fltVal val="0"/>
                                          </p:val>
                                        </p:tav>
                                      </p:tavLst>
                                    </p:anim>
                                    <p:animEffect transition="in" filter="fade">
                                      <p:cBhvr>
                                        <p:cTn id="47" dur="500"/>
                                        <p:tgtEl>
                                          <p:spTgt spid="65">
                                            <p:txEl>
                                              <p:pRg st="0" end="0"/>
                                            </p:txEl>
                                          </p:spTgt>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66"/>
                                        </p:tgtEl>
                                        <p:attrNameLst>
                                          <p:attrName>style.visibility</p:attrName>
                                        </p:attrNameLst>
                                      </p:cBhvr>
                                      <p:to>
                                        <p:strVal val="visible"/>
                                      </p:to>
                                    </p:set>
                                    <p:anim calcmode="lin" valueType="num">
                                      <p:cBhvr>
                                        <p:cTn id="50" dur="500" fill="hold"/>
                                        <p:tgtEl>
                                          <p:spTgt spid="66"/>
                                        </p:tgtEl>
                                        <p:attrNameLst>
                                          <p:attrName>ppt_w</p:attrName>
                                        </p:attrNameLst>
                                      </p:cBhvr>
                                      <p:tavLst>
                                        <p:tav tm="0">
                                          <p:val>
                                            <p:fltVal val="0"/>
                                          </p:val>
                                        </p:tav>
                                        <p:tav tm="100000">
                                          <p:val>
                                            <p:strVal val="#ppt_w"/>
                                          </p:val>
                                        </p:tav>
                                      </p:tavLst>
                                    </p:anim>
                                    <p:anim calcmode="lin" valueType="num">
                                      <p:cBhvr>
                                        <p:cTn id="51" dur="500" fill="hold"/>
                                        <p:tgtEl>
                                          <p:spTgt spid="66"/>
                                        </p:tgtEl>
                                        <p:attrNameLst>
                                          <p:attrName>ppt_h</p:attrName>
                                        </p:attrNameLst>
                                      </p:cBhvr>
                                      <p:tavLst>
                                        <p:tav tm="0">
                                          <p:val>
                                            <p:fltVal val="0"/>
                                          </p:val>
                                        </p:tav>
                                        <p:tav tm="100000">
                                          <p:val>
                                            <p:strVal val="#ppt_h"/>
                                          </p:val>
                                        </p:tav>
                                      </p:tavLst>
                                    </p:anim>
                                    <p:anim calcmode="lin" valueType="num">
                                      <p:cBhvr>
                                        <p:cTn id="52" dur="500" fill="hold"/>
                                        <p:tgtEl>
                                          <p:spTgt spid="66"/>
                                        </p:tgtEl>
                                        <p:attrNameLst>
                                          <p:attrName>style.rotation</p:attrName>
                                        </p:attrNameLst>
                                      </p:cBhvr>
                                      <p:tavLst>
                                        <p:tav tm="0">
                                          <p:val>
                                            <p:fltVal val="90"/>
                                          </p:val>
                                        </p:tav>
                                        <p:tav tm="100000">
                                          <p:val>
                                            <p:fltVal val="0"/>
                                          </p:val>
                                        </p:tav>
                                      </p:tavLst>
                                    </p:anim>
                                    <p:animEffect transition="in" filter="fade">
                                      <p:cBhvr>
                                        <p:cTn id="53" dur="500"/>
                                        <p:tgtEl>
                                          <p:spTgt spid="66"/>
                                        </p:tgtEl>
                                      </p:cBhvr>
                                    </p:animEffect>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64">
                                            <p:txEl>
                                              <p:pRg st="0" end="0"/>
                                            </p:txEl>
                                          </p:spTgt>
                                        </p:tgtEl>
                                        <p:attrNameLst>
                                          <p:attrName>style.visibility</p:attrName>
                                        </p:attrNameLst>
                                      </p:cBhvr>
                                      <p:to>
                                        <p:strVal val="visible"/>
                                      </p:to>
                                    </p:set>
                                    <p:animEffect transition="in" filter="fade">
                                      <p:cBhvr>
                                        <p:cTn id="57" dur="500"/>
                                        <p:tgtEl>
                                          <p:spTgt spid="64">
                                            <p:txEl>
                                              <p:pRg st="0" end="0"/>
                                            </p:txEl>
                                          </p:spTgt>
                                        </p:tgtEl>
                                      </p:cBhvr>
                                    </p:animEffect>
                                  </p:childTnLst>
                                </p:cTn>
                              </p:par>
                            </p:childTnLst>
                          </p:cTn>
                        </p:par>
                        <p:par>
                          <p:cTn id="58" fill="hold">
                            <p:stCondLst>
                              <p:cond delay="3000"/>
                            </p:stCondLst>
                            <p:childTnLst>
                              <p:par>
                                <p:cTn id="59" presetID="16" presetClass="entr" presetSubtype="37" fill="hold" grpId="0" nodeType="after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barn(outVertical)">
                                      <p:cBhvr>
                                        <p:cTn id="61" dur="500"/>
                                        <p:tgtEl>
                                          <p:spTgt spid="67"/>
                                        </p:tgtEl>
                                      </p:cBhvr>
                                    </p:animEffect>
                                  </p:childTnLst>
                                </p:cTn>
                              </p:par>
                            </p:childTnLst>
                          </p:cTn>
                        </p:par>
                        <p:par>
                          <p:cTn id="62" fill="hold">
                            <p:stCondLst>
                              <p:cond delay="3500"/>
                            </p:stCondLst>
                            <p:childTnLst>
                              <p:par>
                                <p:cTn id="63" presetID="31" presetClass="entr" presetSubtype="0" fill="hold" nodeType="afterEffect">
                                  <p:stCondLst>
                                    <p:cond delay="0"/>
                                  </p:stCondLst>
                                  <p:childTnLst>
                                    <p:set>
                                      <p:cBhvr>
                                        <p:cTn id="64" dur="1" fill="hold">
                                          <p:stCondLst>
                                            <p:cond delay="0"/>
                                          </p:stCondLst>
                                        </p:cTn>
                                        <p:tgtEl>
                                          <p:spTgt spid="68"/>
                                        </p:tgtEl>
                                        <p:attrNameLst>
                                          <p:attrName>style.visibility</p:attrName>
                                        </p:attrNameLst>
                                      </p:cBhvr>
                                      <p:to>
                                        <p:strVal val="visible"/>
                                      </p:to>
                                    </p:set>
                                    <p:anim calcmode="lin" valueType="num">
                                      <p:cBhvr>
                                        <p:cTn id="65" dur="500" fill="hold"/>
                                        <p:tgtEl>
                                          <p:spTgt spid="68"/>
                                        </p:tgtEl>
                                        <p:attrNameLst>
                                          <p:attrName>ppt_w</p:attrName>
                                        </p:attrNameLst>
                                      </p:cBhvr>
                                      <p:tavLst>
                                        <p:tav tm="0">
                                          <p:val>
                                            <p:fltVal val="0"/>
                                          </p:val>
                                        </p:tav>
                                        <p:tav tm="100000">
                                          <p:val>
                                            <p:strVal val="#ppt_w"/>
                                          </p:val>
                                        </p:tav>
                                      </p:tavLst>
                                    </p:anim>
                                    <p:anim calcmode="lin" valueType="num">
                                      <p:cBhvr>
                                        <p:cTn id="66" dur="500" fill="hold"/>
                                        <p:tgtEl>
                                          <p:spTgt spid="68"/>
                                        </p:tgtEl>
                                        <p:attrNameLst>
                                          <p:attrName>ppt_h</p:attrName>
                                        </p:attrNameLst>
                                      </p:cBhvr>
                                      <p:tavLst>
                                        <p:tav tm="0">
                                          <p:val>
                                            <p:fltVal val="0"/>
                                          </p:val>
                                        </p:tav>
                                        <p:tav tm="100000">
                                          <p:val>
                                            <p:strVal val="#ppt_h"/>
                                          </p:val>
                                        </p:tav>
                                      </p:tavLst>
                                    </p:anim>
                                    <p:anim calcmode="lin" valueType="num">
                                      <p:cBhvr>
                                        <p:cTn id="67" dur="500" fill="hold"/>
                                        <p:tgtEl>
                                          <p:spTgt spid="68"/>
                                        </p:tgtEl>
                                        <p:attrNameLst>
                                          <p:attrName>style.rotation</p:attrName>
                                        </p:attrNameLst>
                                      </p:cBhvr>
                                      <p:tavLst>
                                        <p:tav tm="0">
                                          <p:val>
                                            <p:fltVal val="90"/>
                                          </p:val>
                                        </p:tav>
                                        <p:tav tm="100000">
                                          <p:val>
                                            <p:fltVal val="0"/>
                                          </p:val>
                                        </p:tav>
                                      </p:tavLst>
                                    </p:anim>
                                    <p:animEffect transition="in" filter="fade">
                                      <p:cBhvr>
                                        <p:cTn id="68" dur="500"/>
                                        <p:tgtEl>
                                          <p:spTgt spid="68"/>
                                        </p:tgtEl>
                                      </p:cBhvr>
                                    </p:animEffect>
                                  </p:childTnLst>
                                </p:cTn>
                              </p:par>
                              <p:par>
                                <p:cTn id="69" presetID="31" presetClass="entr" presetSubtype="0" fill="hold" grpId="0" nodeType="withEffect">
                                  <p:stCondLst>
                                    <p:cond delay="0"/>
                                  </p:stCondLst>
                                  <p:childTnLst>
                                    <p:set>
                                      <p:cBhvr>
                                        <p:cTn id="70" dur="1" fill="hold">
                                          <p:stCondLst>
                                            <p:cond delay="0"/>
                                          </p:stCondLst>
                                        </p:cTn>
                                        <p:tgtEl>
                                          <p:spTgt spid="70">
                                            <p:txEl>
                                              <p:pRg st="0" end="0"/>
                                            </p:txEl>
                                          </p:spTgt>
                                        </p:tgtEl>
                                        <p:attrNameLst>
                                          <p:attrName>style.visibility</p:attrName>
                                        </p:attrNameLst>
                                      </p:cBhvr>
                                      <p:to>
                                        <p:strVal val="visible"/>
                                      </p:to>
                                    </p:set>
                                    <p:anim calcmode="lin" valueType="num">
                                      <p:cBhvr>
                                        <p:cTn id="71" dur="500" fill="hold"/>
                                        <p:tgtEl>
                                          <p:spTgt spid="70">
                                            <p:txEl>
                                              <p:pRg st="0" end="0"/>
                                            </p:txEl>
                                          </p:spTgt>
                                        </p:tgtEl>
                                        <p:attrNameLst>
                                          <p:attrName>ppt_w</p:attrName>
                                        </p:attrNameLst>
                                      </p:cBhvr>
                                      <p:tavLst>
                                        <p:tav tm="0">
                                          <p:val>
                                            <p:fltVal val="0"/>
                                          </p:val>
                                        </p:tav>
                                        <p:tav tm="100000">
                                          <p:val>
                                            <p:strVal val="#ppt_w"/>
                                          </p:val>
                                        </p:tav>
                                      </p:tavLst>
                                    </p:anim>
                                    <p:anim calcmode="lin" valueType="num">
                                      <p:cBhvr>
                                        <p:cTn id="72" dur="500" fill="hold"/>
                                        <p:tgtEl>
                                          <p:spTgt spid="70">
                                            <p:txEl>
                                              <p:pRg st="0" end="0"/>
                                            </p:txEl>
                                          </p:spTgt>
                                        </p:tgtEl>
                                        <p:attrNameLst>
                                          <p:attrName>ppt_h</p:attrName>
                                        </p:attrNameLst>
                                      </p:cBhvr>
                                      <p:tavLst>
                                        <p:tav tm="0">
                                          <p:val>
                                            <p:fltVal val="0"/>
                                          </p:val>
                                        </p:tav>
                                        <p:tav tm="100000">
                                          <p:val>
                                            <p:strVal val="#ppt_h"/>
                                          </p:val>
                                        </p:tav>
                                      </p:tavLst>
                                    </p:anim>
                                    <p:anim calcmode="lin" valueType="num">
                                      <p:cBhvr>
                                        <p:cTn id="73" dur="500" fill="hold"/>
                                        <p:tgtEl>
                                          <p:spTgt spid="70">
                                            <p:txEl>
                                              <p:pRg st="0" end="0"/>
                                            </p:txEl>
                                          </p:spTgt>
                                        </p:tgtEl>
                                        <p:attrNameLst>
                                          <p:attrName>style.rotation</p:attrName>
                                        </p:attrNameLst>
                                      </p:cBhvr>
                                      <p:tavLst>
                                        <p:tav tm="0">
                                          <p:val>
                                            <p:fltVal val="90"/>
                                          </p:val>
                                        </p:tav>
                                        <p:tav tm="100000">
                                          <p:val>
                                            <p:fltVal val="0"/>
                                          </p:val>
                                        </p:tav>
                                      </p:tavLst>
                                    </p:anim>
                                    <p:animEffect transition="in" filter="fade">
                                      <p:cBhvr>
                                        <p:cTn id="74" dur="500"/>
                                        <p:tgtEl>
                                          <p:spTgt spid="70">
                                            <p:txEl>
                                              <p:pRg st="0" end="0"/>
                                            </p:txEl>
                                          </p:spTgt>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 calcmode="lin" valueType="num">
                                      <p:cBhvr>
                                        <p:cTn id="79" dur="500" fill="hold"/>
                                        <p:tgtEl>
                                          <p:spTgt spid="71"/>
                                        </p:tgtEl>
                                        <p:attrNameLst>
                                          <p:attrName>style.rotation</p:attrName>
                                        </p:attrNameLst>
                                      </p:cBhvr>
                                      <p:tavLst>
                                        <p:tav tm="0">
                                          <p:val>
                                            <p:fltVal val="90"/>
                                          </p:val>
                                        </p:tav>
                                        <p:tav tm="100000">
                                          <p:val>
                                            <p:fltVal val="0"/>
                                          </p:val>
                                        </p:tav>
                                      </p:tavLst>
                                    </p:anim>
                                    <p:animEffect transition="in" filter="fade">
                                      <p:cBhvr>
                                        <p:cTn id="80" dur="500"/>
                                        <p:tgtEl>
                                          <p:spTgt spid="71"/>
                                        </p:tgtEl>
                                      </p:cBhvr>
                                    </p:animEffect>
                                  </p:childTnLst>
                                </p:cTn>
                              </p:par>
                            </p:childTnLst>
                          </p:cTn>
                        </p:par>
                        <p:par>
                          <p:cTn id="81" fill="hold">
                            <p:stCondLst>
                              <p:cond delay="4000"/>
                            </p:stCondLst>
                            <p:childTnLst>
                              <p:par>
                                <p:cTn id="82" presetID="10" presetClass="entr" presetSubtype="0" fill="hold" grpId="0" nodeType="afterEffect">
                                  <p:stCondLst>
                                    <p:cond delay="0"/>
                                  </p:stCondLst>
                                  <p:childTnLst>
                                    <p:set>
                                      <p:cBhvr>
                                        <p:cTn id="83" dur="1" fill="hold">
                                          <p:stCondLst>
                                            <p:cond delay="0"/>
                                          </p:stCondLst>
                                        </p:cTn>
                                        <p:tgtEl>
                                          <p:spTgt spid="69">
                                            <p:txEl>
                                              <p:pRg st="0" end="0"/>
                                            </p:txEl>
                                          </p:spTgt>
                                        </p:tgtEl>
                                        <p:attrNameLst>
                                          <p:attrName>style.visibility</p:attrName>
                                        </p:attrNameLst>
                                      </p:cBhvr>
                                      <p:to>
                                        <p:strVal val="visible"/>
                                      </p:to>
                                    </p:set>
                                    <p:animEffect transition="in" filter="fade">
                                      <p:cBhvr>
                                        <p:cTn id="84" dur="500"/>
                                        <p:tgtEl>
                                          <p:spTgt spid="69">
                                            <p:txEl>
                                              <p:pRg st="0" end="0"/>
                                            </p:txEl>
                                          </p:spTgt>
                                        </p:tgtEl>
                                      </p:cBhvr>
                                    </p:animEffect>
                                  </p:childTnLst>
                                </p:cTn>
                              </p:par>
                            </p:childTnLst>
                          </p:cTn>
                        </p:par>
                        <p:par>
                          <p:cTn id="85" fill="hold">
                            <p:stCondLst>
                              <p:cond delay="4500"/>
                            </p:stCondLst>
                            <p:childTnLst>
                              <p:par>
                                <p:cTn id="86" presetID="16" presetClass="entr" presetSubtype="37" fill="hold" grpId="0" nodeType="afterEffect">
                                  <p:stCondLst>
                                    <p:cond delay="0"/>
                                  </p:stCondLst>
                                  <p:childTnLst>
                                    <p:set>
                                      <p:cBhvr>
                                        <p:cTn id="87" dur="1" fill="hold">
                                          <p:stCondLst>
                                            <p:cond delay="0"/>
                                          </p:stCondLst>
                                        </p:cTn>
                                        <p:tgtEl>
                                          <p:spTgt spid="72"/>
                                        </p:tgtEl>
                                        <p:attrNameLst>
                                          <p:attrName>style.visibility</p:attrName>
                                        </p:attrNameLst>
                                      </p:cBhvr>
                                      <p:to>
                                        <p:strVal val="visible"/>
                                      </p:to>
                                    </p:set>
                                    <p:animEffect transition="in" filter="barn(outVertical)">
                                      <p:cBhvr>
                                        <p:cTn id="88" dur="500"/>
                                        <p:tgtEl>
                                          <p:spTgt spid="72"/>
                                        </p:tgtEl>
                                      </p:cBhvr>
                                    </p:animEffect>
                                  </p:childTnLst>
                                </p:cTn>
                              </p:par>
                            </p:childTnLst>
                          </p:cTn>
                        </p:par>
                        <p:par>
                          <p:cTn id="89" fill="hold">
                            <p:stCondLst>
                              <p:cond delay="5000"/>
                            </p:stCondLst>
                            <p:childTnLst>
                              <p:par>
                                <p:cTn id="90" presetID="31" presetClass="entr" presetSubtype="0" fill="hold" nodeType="afterEffect">
                                  <p:stCondLst>
                                    <p:cond delay="0"/>
                                  </p:stCondLst>
                                  <p:childTnLst>
                                    <p:set>
                                      <p:cBhvr>
                                        <p:cTn id="91" dur="1" fill="hold">
                                          <p:stCondLst>
                                            <p:cond delay="0"/>
                                          </p:stCondLst>
                                        </p:cTn>
                                        <p:tgtEl>
                                          <p:spTgt spid="73"/>
                                        </p:tgtEl>
                                        <p:attrNameLst>
                                          <p:attrName>style.visibility</p:attrName>
                                        </p:attrNameLst>
                                      </p:cBhvr>
                                      <p:to>
                                        <p:strVal val="visible"/>
                                      </p:to>
                                    </p:set>
                                    <p:anim calcmode="lin" valueType="num">
                                      <p:cBhvr>
                                        <p:cTn id="92" dur="500" fill="hold"/>
                                        <p:tgtEl>
                                          <p:spTgt spid="73"/>
                                        </p:tgtEl>
                                        <p:attrNameLst>
                                          <p:attrName>ppt_w</p:attrName>
                                        </p:attrNameLst>
                                      </p:cBhvr>
                                      <p:tavLst>
                                        <p:tav tm="0">
                                          <p:val>
                                            <p:fltVal val="0"/>
                                          </p:val>
                                        </p:tav>
                                        <p:tav tm="100000">
                                          <p:val>
                                            <p:strVal val="#ppt_w"/>
                                          </p:val>
                                        </p:tav>
                                      </p:tavLst>
                                    </p:anim>
                                    <p:anim calcmode="lin" valueType="num">
                                      <p:cBhvr>
                                        <p:cTn id="93" dur="500" fill="hold"/>
                                        <p:tgtEl>
                                          <p:spTgt spid="73"/>
                                        </p:tgtEl>
                                        <p:attrNameLst>
                                          <p:attrName>ppt_h</p:attrName>
                                        </p:attrNameLst>
                                      </p:cBhvr>
                                      <p:tavLst>
                                        <p:tav tm="0">
                                          <p:val>
                                            <p:fltVal val="0"/>
                                          </p:val>
                                        </p:tav>
                                        <p:tav tm="100000">
                                          <p:val>
                                            <p:strVal val="#ppt_h"/>
                                          </p:val>
                                        </p:tav>
                                      </p:tavLst>
                                    </p:anim>
                                    <p:anim calcmode="lin" valueType="num">
                                      <p:cBhvr>
                                        <p:cTn id="94" dur="500" fill="hold"/>
                                        <p:tgtEl>
                                          <p:spTgt spid="73"/>
                                        </p:tgtEl>
                                        <p:attrNameLst>
                                          <p:attrName>style.rotation</p:attrName>
                                        </p:attrNameLst>
                                      </p:cBhvr>
                                      <p:tavLst>
                                        <p:tav tm="0">
                                          <p:val>
                                            <p:fltVal val="90"/>
                                          </p:val>
                                        </p:tav>
                                        <p:tav tm="100000">
                                          <p:val>
                                            <p:fltVal val="0"/>
                                          </p:val>
                                        </p:tav>
                                      </p:tavLst>
                                    </p:anim>
                                    <p:animEffect transition="in" filter="fade">
                                      <p:cBhvr>
                                        <p:cTn id="95" dur="500"/>
                                        <p:tgtEl>
                                          <p:spTgt spid="73"/>
                                        </p:tgtEl>
                                      </p:cBhvr>
                                    </p:animEffect>
                                  </p:childTnLst>
                                </p:cTn>
                              </p:par>
                              <p:par>
                                <p:cTn id="96" presetID="31" presetClass="entr" presetSubtype="0" fill="hold" grpId="0" nodeType="withEffect">
                                  <p:stCondLst>
                                    <p:cond delay="0"/>
                                  </p:stCondLst>
                                  <p:childTnLst>
                                    <p:set>
                                      <p:cBhvr>
                                        <p:cTn id="97" dur="1" fill="hold">
                                          <p:stCondLst>
                                            <p:cond delay="0"/>
                                          </p:stCondLst>
                                        </p:cTn>
                                        <p:tgtEl>
                                          <p:spTgt spid="75">
                                            <p:txEl>
                                              <p:pRg st="0" end="0"/>
                                            </p:txEl>
                                          </p:spTgt>
                                        </p:tgtEl>
                                        <p:attrNameLst>
                                          <p:attrName>style.visibility</p:attrName>
                                        </p:attrNameLst>
                                      </p:cBhvr>
                                      <p:to>
                                        <p:strVal val="visible"/>
                                      </p:to>
                                    </p:set>
                                    <p:anim calcmode="lin" valueType="num">
                                      <p:cBhvr>
                                        <p:cTn id="98" dur="500" fill="hold"/>
                                        <p:tgtEl>
                                          <p:spTgt spid="75">
                                            <p:txEl>
                                              <p:pRg st="0" end="0"/>
                                            </p:txEl>
                                          </p:spTgt>
                                        </p:tgtEl>
                                        <p:attrNameLst>
                                          <p:attrName>ppt_w</p:attrName>
                                        </p:attrNameLst>
                                      </p:cBhvr>
                                      <p:tavLst>
                                        <p:tav tm="0">
                                          <p:val>
                                            <p:fltVal val="0"/>
                                          </p:val>
                                        </p:tav>
                                        <p:tav tm="100000">
                                          <p:val>
                                            <p:strVal val="#ppt_w"/>
                                          </p:val>
                                        </p:tav>
                                      </p:tavLst>
                                    </p:anim>
                                    <p:anim calcmode="lin" valueType="num">
                                      <p:cBhvr>
                                        <p:cTn id="99" dur="500" fill="hold"/>
                                        <p:tgtEl>
                                          <p:spTgt spid="75">
                                            <p:txEl>
                                              <p:pRg st="0" end="0"/>
                                            </p:txEl>
                                          </p:spTgt>
                                        </p:tgtEl>
                                        <p:attrNameLst>
                                          <p:attrName>ppt_h</p:attrName>
                                        </p:attrNameLst>
                                      </p:cBhvr>
                                      <p:tavLst>
                                        <p:tav tm="0">
                                          <p:val>
                                            <p:fltVal val="0"/>
                                          </p:val>
                                        </p:tav>
                                        <p:tav tm="100000">
                                          <p:val>
                                            <p:strVal val="#ppt_h"/>
                                          </p:val>
                                        </p:tav>
                                      </p:tavLst>
                                    </p:anim>
                                    <p:anim calcmode="lin" valueType="num">
                                      <p:cBhvr>
                                        <p:cTn id="100" dur="500" fill="hold"/>
                                        <p:tgtEl>
                                          <p:spTgt spid="75">
                                            <p:txEl>
                                              <p:pRg st="0" end="0"/>
                                            </p:txEl>
                                          </p:spTgt>
                                        </p:tgtEl>
                                        <p:attrNameLst>
                                          <p:attrName>style.rotation</p:attrName>
                                        </p:attrNameLst>
                                      </p:cBhvr>
                                      <p:tavLst>
                                        <p:tav tm="0">
                                          <p:val>
                                            <p:fltVal val="90"/>
                                          </p:val>
                                        </p:tav>
                                        <p:tav tm="100000">
                                          <p:val>
                                            <p:fltVal val="0"/>
                                          </p:val>
                                        </p:tav>
                                      </p:tavLst>
                                    </p:anim>
                                    <p:animEffect transition="in" filter="fade">
                                      <p:cBhvr>
                                        <p:cTn id="101" dur="500"/>
                                        <p:tgtEl>
                                          <p:spTgt spid="75">
                                            <p:txEl>
                                              <p:pRg st="0" end="0"/>
                                            </p:txEl>
                                          </p:spTgt>
                                        </p:tgtEl>
                                      </p:cBhvr>
                                    </p:animEffect>
                                  </p:childTnLst>
                                </p:cTn>
                              </p:par>
                              <p:par>
                                <p:cTn id="102" presetID="31" presetClass="entr" presetSubtype="0" fill="hold" grpId="0" nodeType="withEffect">
                                  <p:stCondLst>
                                    <p:cond delay="0"/>
                                  </p:stCondLst>
                                  <p:childTnLst>
                                    <p:set>
                                      <p:cBhvr>
                                        <p:cTn id="103" dur="1" fill="hold">
                                          <p:stCondLst>
                                            <p:cond delay="0"/>
                                          </p:stCondLst>
                                        </p:cTn>
                                        <p:tgtEl>
                                          <p:spTgt spid="76"/>
                                        </p:tgtEl>
                                        <p:attrNameLst>
                                          <p:attrName>style.visibility</p:attrName>
                                        </p:attrNameLst>
                                      </p:cBhvr>
                                      <p:to>
                                        <p:strVal val="visible"/>
                                      </p:to>
                                    </p:set>
                                    <p:anim calcmode="lin" valueType="num">
                                      <p:cBhvr>
                                        <p:cTn id="104" dur="500" fill="hold"/>
                                        <p:tgtEl>
                                          <p:spTgt spid="76"/>
                                        </p:tgtEl>
                                        <p:attrNameLst>
                                          <p:attrName>ppt_w</p:attrName>
                                        </p:attrNameLst>
                                      </p:cBhvr>
                                      <p:tavLst>
                                        <p:tav tm="0">
                                          <p:val>
                                            <p:fltVal val="0"/>
                                          </p:val>
                                        </p:tav>
                                        <p:tav tm="100000">
                                          <p:val>
                                            <p:strVal val="#ppt_w"/>
                                          </p:val>
                                        </p:tav>
                                      </p:tavLst>
                                    </p:anim>
                                    <p:anim calcmode="lin" valueType="num">
                                      <p:cBhvr>
                                        <p:cTn id="105" dur="500" fill="hold"/>
                                        <p:tgtEl>
                                          <p:spTgt spid="76"/>
                                        </p:tgtEl>
                                        <p:attrNameLst>
                                          <p:attrName>ppt_h</p:attrName>
                                        </p:attrNameLst>
                                      </p:cBhvr>
                                      <p:tavLst>
                                        <p:tav tm="0">
                                          <p:val>
                                            <p:fltVal val="0"/>
                                          </p:val>
                                        </p:tav>
                                        <p:tav tm="100000">
                                          <p:val>
                                            <p:strVal val="#ppt_h"/>
                                          </p:val>
                                        </p:tav>
                                      </p:tavLst>
                                    </p:anim>
                                    <p:anim calcmode="lin" valueType="num">
                                      <p:cBhvr>
                                        <p:cTn id="106" dur="500" fill="hold"/>
                                        <p:tgtEl>
                                          <p:spTgt spid="76"/>
                                        </p:tgtEl>
                                        <p:attrNameLst>
                                          <p:attrName>style.rotation</p:attrName>
                                        </p:attrNameLst>
                                      </p:cBhvr>
                                      <p:tavLst>
                                        <p:tav tm="0">
                                          <p:val>
                                            <p:fltVal val="90"/>
                                          </p:val>
                                        </p:tav>
                                        <p:tav tm="100000">
                                          <p:val>
                                            <p:fltVal val="0"/>
                                          </p:val>
                                        </p:tav>
                                      </p:tavLst>
                                    </p:anim>
                                    <p:animEffect transition="in" filter="fade">
                                      <p:cBhvr>
                                        <p:cTn id="107" dur="500"/>
                                        <p:tgtEl>
                                          <p:spTgt spid="76"/>
                                        </p:tgtEl>
                                      </p:cBhvr>
                                    </p:animEffect>
                                  </p:childTnLst>
                                </p:cTn>
                              </p:par>
                            </p:childTnLst>
                          </p:cTn>
                        </p:par>
                        <p:par>
                          <p:cTn id="108" fill="hold">
                            <p:stCondLst>
                              <p:cond delay="5500"/>
                            </p:stCondLst>
                            <p:childTnLst>
                              <p:par>
                                <p:cTn id="109" presetID="10" presetClass="entr" presetSubtype="0" fill="hold" grpId="0" nodeType="afterEffect">
                                  <p:stCondLst>
                                    <p:cond delay="0"/>
                                  </p:stCondLst>
                                  <p:childTnLst>
                                    <p:set>
                                      <p:cBhvr>
                                        <p:cTn id="110" dur="1" fill="hold">
                                          <p:stCondLst>
                                            <p:cond delay="0"/>
                                          </p:stCondLst>
                                        </p:cTn>
                                        <p:tgtEl>
                                          <p:spTgt spid="74">
                                            <p:txEl>
                                              <p:pRg st="0" end="0"/>
                                            </p:txEl>
                                          </p:spTgt>
                                        </p:tgtEl>
                                        <p:attrNameLst>
                                          <p:attrName>style.visibility</p:attrName>
                                        </p:attrNameLst>
                                      </p:cBhvr>
                                      <p:to>
                                        <p:strVal val="visible"/>
                                      </p:to>
                                    </p:set>
                                    <p:animEffect transition="in" filter="fade">
                                      <p:cBhvr>
                                        <p:cTn id="111" dur="500"/>
                                        <p:tgtEl>
                                          <p:spTgt spid="74">
                                            <p:txEl>
                                              <p:pRg st="0" end="0"/>
                                            </p:txEl>
                                          </p:spTgt>
                                        </p:tgtEl>
                                      </p:cBhvr>
                                    </p:animEffect>
                                  </p:childTnLst>
                                </p:cTn>
                              </p:par>
                            </p:childTnLst>
                          </p:cTn>
                        </p:par>
                        <p:par>
                          <p:cTn id="112" fill="hold">
                            <p:stCondLst>
                              <p:cond delay="6000"/>
                            </p:stCondLst>
                            <p:childTnLst>
                              <p:par>
                                <p:cTn id="113" presetID="16" presetClass="entr" presetSubtype="37" fill="hold" grpId="0" nodeType="afterEffect">
                                  <p:stCondLst>
                                    <p:cond delay="0"/>
                                  </p:stCondLst>
                                  <p:childTnLst>
                                    <p:set>
                                      <p:cBhvr>
                                        <p:cTn id="114" dur="1" fill="hold">
                                          <p:stCondLst>
                                            <p:cond delay="0"/>
                                          </p:stCondLst>
                                        </p:cTn>
                                        <p:tgtEl>
                                          <p:spTgt spid="77"/>
                                        </p:tgtEl>
                                        <p:attrNameLst>
                                          <p:attrName>style.visibility</p:attrName>
                                        </p:attrNameLst>
                                      </p:cBhvr>
                                      <p:to>
                                        <p:strVal val="visible"/>
                                      </p:to>
                                    </p:set>
                                    <p:animEffect transition="in" filter="barn(outVertical)">
                                      <p:cBhvr>
                                        <p:cTn id="115" dur="500"/>
                                        <p:tgtEl>
                                          <p:spTgt spid="77"/>
                                        </p:tgtEl>
                                      </p:cBhvr>
                                    </p:animEffect>
                                  </p:childTnLst>
                                </p:cTn>
                              </p:par>
                            </p:childTnLst>
                          </p:cTn>
                        </p:par>
                        <p:par>
                          <p:cTn id="116" fill="hold">
                            <p:stCondLst>
                              <p:cond delay="6500"/>
                            </p:stCondLst>
                            <p:childTnLst>
                              <p:par>
                                <p:cTn id="117" presetID="31" presetClass="entr" presetSubtype="0" fill="hold" nodeType="afterEffect">
                                  <p:stCondLst>
                                    <p:cond delay="0"/>
                                  </p:stCondLst>
                                  <p:childTnLst>
                                    <p:set>
                                      <p:cBhvr>
                                        <p:cTn id="118" dur="1" fill="hold">
                                          <p:stCondLst>
                                            <p:cond delay="0"/>
                                          </p:stCondLst>
                                        </p:cTn>
                                        <p:tgtEl>
                                          <p:spTgt spid="78"/>
                                        </p:tgtEl>
                                        <p:attrNameLst>
                                          <p:attrName>style.visibility</p:attrName>
                                        </p:attrNameLst>
                                      </p:cBhvr>
                                      <p:to>
                                        <p:strVal val="visible"/>
                                      </p:to>
                                    </p:set>
                                    <p:anim calcmode="lin" valueType="num">
                                      <p:cBhvr>
                                        <p:cTn id="119" dur="500" fill="hold"/>
                                        <p:tgtEl>
                                          <p:spTgt spid="78"/>
                                        </p:tgtEl>
                                        <p:attrNameLst>
                                          <p:attrName>ppt_w</p:attrName>
                                        </p:attrNameLst>
                                      </p:cBhvr>
                                      <p:tavLst>
                                        <p:tav tm="0">
                                          <p:val>
                                            <p:fltVal val="0"/>
                                          </p:val>
                                        </p:tav>
                                        <p:tav tm="100000">
                                          <p:val>
                                            <p:strVal val="#ppt_w"/>
                                          </p:val>
                                        </p:tav>
                                      </p:tavLst>
                                    </p:anim>
                                    <p:anim calcmode="lin" valueType="num">
                                      <p:cBhvr>
                                        <p:cTn id="120" dur="500" fill="hold"/>
                                        <p:tgtEl>
                                          <p:spTgt spid="78"/>
                                        </p:tgtEl>
                                        <p:attrNameLst>
                                          <p:attrName>ppt_h</p:attrName>
                                        </p:attrNameLst>
                                      </p:cBhvr>
                                      <p:tavLst>
                                        <p:tav tm="0">
                                          <p:val>
                                            <p:fltVal val="0"/>
                                          </p:val>
                                        </p:tav>
                                        <p:tav tm="100000">
                                          <p:val>
                                            <p:strVal val="#ppt_h"/>
                                          </p:val>
                                        </p:tav>
                                      </p:tavLst>
                                    </p:anim>
                                    <p:anim calcmode="lin" valueType="num">
                                      <p:cBhvr>
                                        <p:cTn id="121" dur="500" fill="hold"/>
                                        <p:tgtEl>
                                          <p:spTgt spid="78"/>
                                        </p:tgtEl>
                                        <p:attrNameLst>
                                          <p:attrName>style.rotation</p:attrName>
                                        </p:attrNameLst>
                                      </p:cBhvr>
                                      <p:tavLst>
                                        <p:tav tm="0">
                                          <p:val>
                                            <p:fltVal val="90"/>
                                          </p:val>
                                        </p:tav>
                                        <p:tav tm="100000">
                                          <p:val>
                                            <p:fltVal val="0"/>
                                          </p:val>
                                        </p:tav>
                                      </p:tavLst>
                                    </p:anim>
                                    <p:animEffect transition="in" filter="fade">
                                      <p:cBhvr>
                                        <p:cTn id="122" dur="500"/>
                                        <p:tgtEl>
                                          <p:spTgt spid="78"/>
                                        </p:tgtEl>
                                      </p:cBhvr>
                                    </p:animEffect>
                                  </p:childTnLst>
                                </p:cTn>
                              </p:par>
                              <p:par>
                                <p:cTn id="123" presetID="31" presetClass="entr" presetSubtype="0" fill="hold" grpId="0" nodeType="withEffect">
                                  <p:stCondLst>
                                    <p:cond delay="0"/>
                                  </p:stCondLst>
                                  <p:childTnLst>
                                    <p:set>
                                      <p:cBhvr>
                                        <p:cTn id="124" dur="1" fill="hold">
                                          <p:stCondLst>
                                            <p:cond delay="0"/>
                                          </p:stCondLst>
                                        </p:cTn>
                                        <p:tgtEl>
                                          <p:spTgt spid="80">
                                            <p:txEl>
                                              <p:pRg st="0" end="0"/>
                                            </p:txEl>
                                          </p:spTgt>
                                        </p:tgtEl>
                                        <p:attrNameLst>
                                          <p:attrName>style.visibility</p:attrName>
                                        </p:attrNameLst>
                                      </p:cBhvr>
                                      <p:to>
                                        <p:strVal val="visible"/>
                                      </p:to>
                                    </p:set>
                                    <p:anim calcmode="lin" valueType="num">
                                      <p:cBhvr>
                                        <p:cTn id="125" dur="500" fill="hold"/>
                                        <p:tgtEl>
                                          <p:spTgt spid="80">
                                            <p:txEl>
                                              <p:pRg st="0" end="0"/>
                                            </p:txEl>
                                          </p:spTgt>
                                        </p:tgtEl>
                                        <p:attrNameLst>
                                          <p:attrName>ppt_w</p:attrName>
                                        </p:attrNameLst>
                                      </p:cBhvr>
                                      <p:tavLst>
                                        <p:tav tm="0">
                                          <p:val>
                                            <p:fltVal val="0"/>
                                          </p:val>
                                        </p:tav>
                                        <p:tav tm="100000">
                                          <p:val>
                                            <p:strVal val="#ppt_w"/>
                                          </p:val>
                                        </p:tav>
                                      </p:tavLst>
                                    </p:anim>
                                    <p:anim calcmode="lin" valueType="num">
                                      <p:cBhvr>
                                        <p:cTn id="126" dur="500" fill="hold"/>
                                        <p:tgtEl>
                                          <p:spTgt spid="80">
                                            <p:txEl>
                                              <p:pRg st="0" end="0"/>
                                            </p:txEl>
                                          </p:spTgt>
                                        </p:tgtEl>
                                        <p:attrNameLst>
                                          <p:attrName>ppt_h</p:attrName>
                                        </p:attrNameLst>
                                      </p:cBhvr>
                                      <p:tavLst>
                                        <p:tav tm="0">
                                          <p:val>
                                            <p:fltVal val="0"/>
                                          </p:val>
                                        </p:tav>
                                        <p:tav tm="100000">
                                          <p:val>
                                            <p:strVal val="#ppt_h"/>
                                          </p:val>
                                        </p:tav>
                                      </p:tavLst>
                                    </p:anim>
                                    <p:anim calcmode="lin" valueType="num">
                                      <p:cBhvr>
                                        <p:cTn id="127" dur="500" fill="hold"/>
                                        <p:tgtEl>
                                          <p:spTgt spid="80">
                                            <p:txEl>
                                              <p:pRg st="0" end="0"/>
                                            </p:txEl>
                                          </p:spTgt>
                                        </p:tgtEl>
                                        <p:attrNameLst>
                                          <p:attrName>style.rotation</p:attrName>
                                        </p:attrNameLst>
                                      </p:cBhvr>
                                      <p:tavLst>
                                        <p:tav tm="0">
                                          <p:val>
                                            <p:fltVal val="90"/>
                                          </p:val>
                                        </p:tav>
                                        <p:tav tm="100000">
                                          <p:val>
                                            <p:fltVal val="0"/>
                                          </p:val>
                                        </p:tav>
                                      </p:tavLst>
                                    </p:anim>
                                    <p:animEffect transition="in" filter="fade">
                                      <p:cBhvr>
                                        <p:cTn id="128" dur="500"/>
                                        <p:tgtEl>
                                          <p:spTgt spid="80">
                                            <p:txEl>
                                              <p:pRg st="0" end="0"/>
                                            </p:txEl>
                                          </p:spTgt>
                                        </p:tgtEl>
                                      </p:cBhvr>
                                    </p:animEffect>
                                  </p:childTnLst>
                                </p:cTn>
                              </p:par>
                              <p:par>
                                <p:cTn id="129" presetID="31" presetClass="entr" presetSubtype="0" fill="hold" grpId="0" nodeType="withEffect">
                                  <p:stCondLst>
                                    <p:cond delay="0"/>
                                  </p:stCondLst>
                                  <p:childTnLst>
                                    <p:set>
                                      <p:cBhvr>
                                        <p:cTn id="130" dur="1" fill="hold">
                                          <p:stCondLst>
                                            <p:cond delay="0"/>
                                          </p:stCondLst>
                                        </p:cTn>
                                        <p:tgtEl>
                                          <p:spTgt spid="81"/>
                                        </p:tgtEl>
                                        <p:attrNameLst>
                                          <p:attrName>style.visibility</p:attrName>
                                        </p:attrNameLst>
                                      </p:cBhvr>
                                      <p:to>
                                        <p:strVal val="visible"/>
                                      </p:to>
                                    </p:set>
                                    <p:anim calcmode="lin" valueType="num">
                                      <p:cBhvr>
                                        <p:cTn id="131" dur="500" fill="hold"/>
                                        <p:tgtEl>
                                          <p:spTgt spid="81"/>
                                        </p:tgtEl>
                                        <p:attrNameLst>
                                          <p:attrName>ppt_w</p:attrName>
                                        </p:attrNameLst>
                                      </p:cBhvr>
                                      <p:tavLst>
                                        <p:tav tm="0">
                                          <p:val>
                                            <p:fltVal val="0"/>
                                          </p:val>
                                        </p:tav>
                                        <p:tav tm="100000">
                                          <p:val>
                                            <p:strVal val="#ppt_w"/>
                                          </p:val>
                                        </p:tav>
                                      </p:tavLst>
                                    </p:anim>
                                    <p:anim calcmode="lin" valueType="num">
                                      <p:cBhvr>
                                        <p:cTn id="132" dur="500" fill="hold"/>
                                        <p:tgtEl>
                                          <p:spTgt spid="81"/>
                                        </p:tgtEl>
                                        <p:attrNameLst>
                                          <p:attrName>ppt_h</p:attrName>
                                        </p:attrNameLst>
                                      </p:cBhvr>
                                      <p:tavLst>
                                        <p:tav tm="0">
                                          <p:val>
                                            <p:fltVal val="0"/>
                                          </p:val>
                                        </p:tav>
                                        <p:tav tm="100000">
                                          <p:val>
                                            <p:strVal val="#ppt_h"/>
                                          </p:val>
                                        </p:tav>
                                      </p:tavLst>
                                    </p:anim>
                                    <p:anim calcmode="lin" valueType="num">
                                      <p:cBhvr>
                                        <p:cTn id="133" dur="500" fill="hold"/>
                                        <p:tgtEl>
                                          <p:spTgt spid="81"/>
                                        </p:tgtEl>
                                        <p:attrNameLst>
                                          <p:attrName>style.rotation</p:attrName>
                                        </p:attrNameLst>
                                      </p:cBhvr>
                                      <p:tavLst>
                                        <p:tav tm="0">
                                          <p:val>
                                            <p:fltVal val="90"/>
                                          </p:val>
                                        </p:tav>
                                        <p:tav tm="100000">
                                          <p:val>
                                            <p:fltVal val="0"/>
                                          </p:val>
                                        </p:tav>
                                      </p:tavLst>
                                    </p:anim>
                                    <p:animEffect transition="in" filter="fade">
                                      <p:cBhvr>
                                        <p:cTn id="134" dur="500"/>
                                        <p:tgtEl>
                                          <p:spTgt spid="81"/>
                                        </p:tgtEl>
                                      </p:cBhvr>
                                    </p:animEffect>
                                  </p:childTnLst>
                                </p:cTn>
                              </p:par>
                            </p:childTnLst>
                          </p:cTn>
                        </p:par>
                        <p:par>
                          <p:cTn id="135" fill="hold">
                            <p:stCondLst>
                              <p:cond delay="7000"/>
                            </p:stCondLst>
                            <p:childTnLst>
                              <p:par>
                                <p:cTn id="136" presetID="10" presetClass="entr" presetSubtype="0" fill="hold" grpId="0" nodeType="afterEffect">
                                  <p:stCondLst>
                                    <p:cond delay="0"/>
                                  </p:stCondLst>
                                  <p:childTnLst>
                                    <p:set>
                                      <p:cBhvr>
                                        <p:cTn id="137" dur="1" fill="hold">
                                          <p:stCondLst>
                                            <p:cond delay="0"/>
                                          </p:stCondLst>
                                        </p:cTn>
                                        <p:tgtEl>
                                          <p:spTgt spid="79">
                                            <p:txEl>
                                              <p:pRg st="0" end="0"/>
                                            </p:txEl>
                                          </p:spTgt>
                                        </p:tgtEl>
                                        <p:attrNameLst>
                                          <p:attrName>style.visibility</p:attrName>
                                        </p:attrNameLst>
                                      </p:cBhvr>
                                      <p:to>
                                        <p:strVal val="visible"/>
                                      </p:to>
                                    </p:set>
                                    <p:animEffect transition="in" filter="fade">
                                      <p:cBhvr>
                                        <p:cTn id="138"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3" grpId="0" build="p">
        <p:tmplLst>
          <p:tmpl lvl="1">
            <p:tnLst>
              <p:par>
                <p:cTn presetID="31"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 calcmode="lin" valueType="num">
                      <p:cBhvr>
                        <p:cTn dur="500" fill="hold"/>
                        <p:tgtEl>
                          <p:spTgt spid="13"/>
                        </p:tgtEl>
                        <p:attrNameLst>
                          <p:attrName>style.rotation</p:attrName>
                        </p:attrNameLst>
                      </p:cBhvr>
                      <p:tavLst>
                        <p:tav tm="0">
                          <p:val>
                            <p:fltVal val="90"/>
                          </p:val>
                        </p:tav>
                        <p:tav tm="100000">
                          <p:val>
                            <p:fltVal val="0"/>
                          </p:val>
                        </p:tav>
                      </p:tavLst>
                    </p:anim>
                    <p:animEffect transition="in" filter="fade">
                      <p:cBhvr>
                        <p:cTn dur="500"/>
                        <p:tgtEl>
                          <p:spTgt spid="13"/>
                        </p:tgtEl>
                      </p:cBhvr>
                    </p:animEffect>
                  </p:childTnLst>
                </p:cTn>
              </p:par>
            </p:tnLst>
          </p:tmpl>
        </p:tmplLst>
      </p:bldP>
      <p:bldP spid="8" grpId="0"/>
      <p:bldP spid="62" grpId="0" animBg="1"/>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31"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 calcmode="lin" valueType="num">
                      <p:cBhvr>
                        <p:cTn dur="500" fill="hold"/>
                        <p:tgtEl>
                          <p:spTgt spid="65"/>
                        </p:tgtEl>
                        <p:attrNameLst>
                          <p:attrName>ppt_w</p:attrName>
                        </p:attrNameLst>
                      </p:cBhvr>
                      <p:tavLst>
                        <p:tav tm="0">
                          <p:val>
                            <p:fltVal val="0"/>
                          </p:val>
                        </p:tav>
                        <p:tav tm="100000">
                          <p:val>
                            <p:strVal val="#ppt_w"/>
                          </p:val>
                        </p:tav>
                      </p:tavLst>
                    </p:anim>
                    <p:anim calcmode="lin" valueType="num">
                      <p:cBhvr>
                        <p:cTn dur="500" fill="hold"/>
                        <p:tgtEl>
                          <p:spTgt spid="65"/>
                        </p:tgtEl>
                        <p:attrNameLst>
                          <p:attrName>ppt_h</p:attrName>
                        </p:attrNameLst>
                      </p:cBhvr>
                      <p:tavLst>
                        <p:tav tm="0">
                          <p:val>
                            <p:fltVal val="0"/>
                          </p:val>
                        </p:tav>
                        <p:tav tm="100000">
                          <p:val>
                            <p:strVal val="#ppt_h"/>
                          </p:val>
                        </p:tav>
                      </p:tavLst>
                    </p:anim>
                    <p:anim calcmode="lin" valueType="num">
                      <p:cBhvr>
                        <p:cTn dur="500" fill="hold"/>
                        <p:tgtEl>
                          <p:spTgt spid="65"/>
                        </p:tgtEl>
                        <p:attrNameLst>
                          <p:attrName>style.rotation</p:attrName>
                        </p:attrNameLst>
                      </p:cBhvr>
                      <p:tavLst>
                        <p:tav tm="0">
                          <p:val>
                            <p:fltVal val="90"/>
                          </p:val>
                        </p:tav>
                        <p:tav tm="100000">
                          <p:val>
                            <p:fltVal val="0"/>
                          </p:val>
                        </p:tav>
                      </p:tavLst>
                    </p:anim>
                    <p:animEffect transition="in" filter="fade">
                      <p:cBhvr>
                        <p:cTn dur="500"/>
                        <p:tgtEl>
                          <p:spTgt spid="65"/>
                        </p:tgtEl>
                      </p:cBhvr>
                    </p:animEffect>
                  </p:childTnLst>
                </p:cTn>
              </p:par>
            </p:tnLst>
          </p:tmpl>
        </p:tmplLst>
      </p:bldP>
      <p:bldP spid="66" grpId="0"/>
      <p:bldP spid="67" grpId="0" animBg="1"/>
      <p:bldP spid="69" grpId="0" build="p">
        <p:tmplLst>
          <p:tmpl lvl="1">
            <p:tnLst>
              <p:par>
                <p:cTn presetID="10" presetClass="entr" presetSubtype="0" fill="hold" nodeType="after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build="p">
        <p:tmplLst>
          <p:tmpl lvl="1">
            <p:tnLst>
              <p:par>
                <p:cTn presetID="31" presetClass="entr" presetSubtype="0" fill="hold" nodeType="withEffect">
                  <p:stCondLst>
                    <p:cond delay="0"/>
                  </p:stCondLst>
                  <p:childTnLst>
                    <p:set>
                      <p:cBhvr>
                        <p:cTn dur="1" fill="hold">
                          <p:stCondLst>
                            <p:cond delay="0"/>
                          </p:stCondLst>
                        </p:cTn>
                        <p:tgtEl>
                          <p:spTgt spid="70"/>
                        </p:tgtEl>
                        <p:attrNameLst>
                          <p:attrName>style.visibility</p:attrName>
                        </p:attrNameLst>
                      </p:cBhvr>
                      <p:to>
                        <p:strVal val="visible"/>
                      </p:to>
                    </p:set>
                    <p:anim calcmode="lin" valueType="num">
                      <p:cBhvr>
                        <p:cTn dur="500" fill="hold"/>
                        <p:tgtEl>
                          <p:spTgt spid="70"/>
                        </p:tgtEl>
                        <p:attrNameLst>
                          <p:attrName>ppt_w</p:attrName>
                        </p:attrNameLst>
                      </p:cBhvr>
                      <p:tavLst>
                        <p:tav tm="0">
                          <p:val>
                            <p:fltVal val="0"/>
                          </p:val>
                        </p:tav>
                        <p:tav tm="100000">
                          <p:val>
                            <p:strVal val="#ppt_w"/>
                          </p:val>
                        </p:tav>
                      </p:tavLst>
                    </p:anim>
                    <p:anim calcmode="lin" valueType="num">
                      <p:cBhvr>
                        <p:cTn dur="500" fill="hold"/>
                        <p:tgtEl>
                          <p:spTgt spid="70"/>
                        </p:tgtEl>
                        <p:attrNameLst>
                          <p:attrName>ppt_h</p:attrName>
                        </p:attrNameLst>
                      </p:cBhvr>
                      <p:tavLst>
                        <p:tav tm="0">
                          <p:val>
                            <p:fltVal val="0"/>
                          </p:val>
                        </p:tav>
                        <p:tav tm="100000">
                          <p:val>
                            <p:strVal val="#ppt_h"/>
                          </p:val>
                        </p:tav>
                      </p:tavLst>
                    </p:anim>
                    <p:anim calcmode="lin" valueType="num">
                      <p:cBhvr>
                        <p:cTn dur="500" fill="hold"/>
                        <p:tgtEl>
                          <p:spTgt spid="70"/>
                        </p:tgtEl>
                        <p:attrNameLst>
                          <p:attrName>style.rotation</p:attrName>
                        </p:attrNameLst>
                      </p:cBhvr>
                      <p:tavLst>
                        <p:tav tm="0">
                          <p:val>
                            <p:fltVal val="90"/>
                          </p:val>
                        </p:tav>
                        <p:tav tm="100000">
                          <p:val>
                            <p:fltVal val="0"/>
                          </p:val>
                        </p:tav>
                      </p:tavLst>
                    </p:anim>
                    <p:animEffect transition="in" filter="fade">
                      <p:cBhvr>
                        <p:cTn dur="500"/>
                        <p:tgtEl>
                          <p:spTgt spid="70"/>
                        </p:tgtEl>
                      </p:cBhvr>
                    </p:animEffect>
                  </p:childTnLst>
                </p:cTn>
              </p:par>
            </p:tnLst>
          </p:tmpl>
        </p:tmplLst>
      </p:bldP>
      <p:bldP spid="71" grpId="0"/>
      <p:bldP spid="72" grpId="0" animBg="1"/>
      <p:bldP spid="74" grpId="0" build="p">
        <p:tmplLst>
          <p:tmpl lvl="1">
            <p:tnLst>
              <p:par>
                <p:cTn presetID="10" presetClass="entr" presetSubtype="0" fill="hold" nodeType="after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fade">
                      <p:cBhvr>
                        <p:cTn dur="500"/>
                        <p:tgtEl>
                          <p:spTgt spid="74"/>
                        </p:tgtEl>
                      </p:cBhvr>
                    </p:animEffect>
                  </p:childTnLst>
                </p:cTn>
              </p:par>
            </p:tnLst>
          </p:tmpl>
        </p:tmplLst>
      </p:bldP>
      <p:bldP spid="75" grpId="0" build="p">
        <p:tmplLst>
          <p:tmpl lvl="1">
            <p:tnLst>
              <p:par>
                <p:cTn presetID="31" presetClass="entr" presetSubtype="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 calcmode="lin" valueType="num">
                      <p:cBhvr>
                        <p:cTn dur="500" fill="hold"/>
                        <p:tgtEl>
                          <p:spTgt spid="75"/>
                        </p:tgtEl>
                        <p:attrNameLst>
                          <p:attrName>ppt_w</p:attrName>
                        </p:attrNameLst>
                      </p:cBhvr>
                      <p:tavLst>
                        <p:tav tm="0">
                          <p:val>
                            <p:fltVal val="0"/>
                          </p:val>
                        </p:tav>
                        <p:tav tm="100000">
                          <p:val>
                            <p:strVal val="#ppt_w"/>
                          </p:val>
                        </p:tav>
                      </p:tavLst>
                    </p:anim>
                    <p:anim calcmode="lin" valueType="num">
                      <p:cBhvr>
                        <p:cTn dur="500" fill="hold"/>
                        <p:tgtEl>
                          <p:spTgt spid="75"/>
                        </p:tgtEl>
                        <p:attrNameLst>
                          <p:attrName>ppt_h</p:attrName>
                        </p:attrNameLst>
                      </p:cBhvr>
                      <p:tavLst>
                        <p:tav tm="0">
                          <p:val>
                            <p:fltVal val="0"/>
                          </p:val>
                        </p:tav>
                        <p:tav tm="100000">
                          <p:val>
                            <p:strVal val="#ppt_h"/>
                          </p:val>
                        </p:tav>
                      </p:tavLst>
                    </p:anim>
                    <p:anim calcmode="lin" valueType="num">
                      <p:cBhvr>
                        <p:cTn dur="500" fill="hold"/>
                        <p:tgtEl>
                          <p:spTgt spid="75"/>
                        </p:tgtEl>
                        <p:attrNameLst>
                          <p:attrName>style.rotation</p:attrName>
                        </p:attrNameLst>
                      </p:cBhvr>
                      <p:tavLst>
                        <p:tav tm="0">
                          <p:val>
                            <p:fltVal val="90"/>
                          </p:val>
                        </p:tav>
                        <p:tav tm="100000">
                          <p:val>
                            <p:fltVal val="0"/>
                          </p:val>
                        </p:tav>
                      </p:tavLst>
                    </p:anim>
                    <p:animEffect transition="in" filter="fade">
                      <p:cBhvr>
                        <p:cTn dur="500"/>
                        <p:tgtEl>
                          <p:spTgt spid="75"/>
                        </p:tgtEl>
                      </p:cBhvr>
                    </p:animEffect>
                  </p:childTnLst>
                </p:cTn>
              </p:par>
            </p:tnLst>
          </p:tmpl>
        </p:tmplLst>
      </p:bldP>
      <p:bldP spid="76" grpId="0"/>
      <p:bldP spid="77" grpId="0" animBg="1"/>
      <p:bldP spid="79" grpId="0" build="p">
        <p:tmplLst>
          <p:tmpl lvl="1">
            <p:tnLst>
              <p:par>
                <p:cTn presetID="10" presetClass="entr" presetSubtype="0" fill="hold" nodeType="afterEffect">
                  <p:stCondLst>
                    <p:cond delay="0"/>
                  </p:stCondLst>
                  <p:childTnLst>
                    <p:set>
                      <p:cBhvr>
                        <p:cTn dur="1" fill="hold">
                          <p:stCondLst>
                            <p:cond delay="0"/>
                          </p:stCondLst>
                        </p:cTn>
                        <p:tgtEl>
                          <p:spTgt spid="79"/>
                        </p:tgtEl>
                        <p:attrNameLst>
                          <p:attrName>style.visibility</p:attrName>
                        </p:attrNameLst>
                      </p:cBhvr>
                      <p:to>
                        <p:strVal val="visible"/>
                      </p:to>
                    </p:set>
                    <p:animEffect transition="in" filter="fade">
                      <p:cBhvr>
                        <p:cTn dur="500"/>
                        <p:tgtEl>
                          <p:spTgt spid="79"/>
                        </p:tgtEl>
                      </p:cBhvr>
                    </p:animEffect>
                  </p:childTnLst>
                </p:cTn>
              </p:par>
            </p:tnLst>
          </p:tmpl>
        </p:tmplLst>
      </p:bldP>
      <p:bldP spid="80" grpId="0" build="p">
        <p:tmplLst>
          <p:tmpl lvl="1">
            <p:tnLst>
              <p:par>
                <p:cTn presetID="31"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p:cTn dur="500" fill="hold"/>
                        <p:tgtEl>
                          <p:spTgt spid="80"/>
                        </p:tgtEl>
                        <p:attrNameLst>
                          <p:attrName>ppt_w</p:attrName>
                        </p:attrNameLst>
                      </p:cBhvr>
                      <p:tavLst>
                        <p:tav tm="0">
                          <p:val>
                            <p:fltVal val="0"/>
                          </p:val>
                        </p:tav>
                        <p:tav tm="100000">
                          <p:val>
                            <p:strVal val="#ppt_w"/>
                          </p:val>
                        </p:tav>
                      </p:tavLst>
                    </p:anim>
                    <p:anim calcmode="lin" valueType="num">
                      <p:cBhvr>
                        <p:cTn dur="500" fill="hold"/>
                        <p:tgtEl>
                          <p:spTgt spid="80"/>
                        </p:tgtEl>
                        <p:attrNameLst>
                          <p:attrName>ppt_h</p:attrName>
                        </p:attrNameLst>
                      </p:cBhvr>
                      <p:tavLst>
                        <p:tav tm="0">
                          <p:val>
                            <p:fltVal val="0"/>
                          </p:val>
                        </p:tav>
                        <p:tav tm="100000">
                          <p:val>
                            <p:strVal val="#ppt_h"/>
                          </p:val>
                        </p:tav>
                      </p:tavLst>
                    </p:anim>
                    <p:anim calcmode="lin" valueType="num">
                      <p:cBhvr>
                        <p:cTn dur="500" fill="hold"/>
                        <p:tgtEl>
                          <p:spTgt spid="80"/>
                        </p:tgtEl>
                        <p:attrNameLst>
                          <p:attrName>style.rotation</p:attrName>
                        </p:attrNameLst>
                      </p:cBhvr>
                      <p:tavLst>
                        <p:tav tm="0">
                          <p:val>
                            <p:fltVal val="90"/>
                          </p:val>
                        </p:tav>
                        <p:tav tm="100000">
                          <p:val>
                            <p:fltVal val="0"/>
                          </p:val>
                        </p:tav>
                      </p:tavLst>
                    </p:anim>
                    <p:animEffect transition="in" filter="fade">
                      <p:cBhvr>
                        <p:cTn dur="500"/>
                        <p:tgtEl>
                          <p:spTgt spid="80"/>
                        </p:tgtEl>
                      </p:cBhvr>
                    </p:animEffect>
                  </p:childTnLst>
                </p:cTn>
              </p:par>
            </p:tnLst>
          </p:tmpl>
        </p:tmplLst>
      </p:bldP>
      <p:bldP spid="81"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9" name="正方形/長方形 8"/>
          <p:cNvSpPr/>
          <p:nvPr userDrawn="1"/>
        </p:nvSpPr>
        <p:spPr>
          <a:xfrm>
            <a:off x="0" y="2439376"/>
            <a:ext cx="9144000" cy="24597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8" name="テキスト プレースホルダー 5"/>
          <p:cNvSpPr>
            <a:spLocks noGrp="1"/>
          </p:cNvSpPr>
          <p:nvPr>
            <p:ph type="body" sz="quarter" idx="13" hasCustomPrompt="1"/>
          </p:nvPr>
        </p:nvSpPr>
        <p:spPr>
          <a:xfrm>
            <a:off x="5224632" y="2638660"/>
            <a:ext cx="3462925" cy="2051965"/>
          </a:xfrm>
          <a:noFill/>
        </p:spPr>
        <p:txBody>
          <a:bodyPr anchor="ctr">
            <a:noAutofit/>
          </a:bodyPr>
          <a:lstStyle>
            <a:lvl1pPr>
              <a:lnSpc>
                <a:spcPct val="120000"/>
              </a:lnSpc>
              <a:spcBef>
                <a:spcPts val="336"/>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5" name="テキスト プレースホルダー 23"/>
          <p:cNvSpPr>
            <a:spLocks noGrp="1"/>
          </p:cNvSpPr>
          <p:nvPr>
            <p:ph type="body" sz="quarter" idx="21" hasCustomPrompt="1"/>
          </p:nvPr>
        </p:nvSpPr>
        <p:spPr>
          <a:xfrm rot="21392017">
            <a:off x="646441" y="2086933"/>
            <a:ext cx="4384630" cy="3140233"/>
          </a:xfrm>
          <a:blipFill>
            <a:blip r:embed="rId2"/>
            <a:stretch>
              <a:fillRect/>
            </a:stretch>
          </a:blipFill>
        </p:spPr>
        <p:txBody>
          <a:bodyPr/>
          <a:lstStyle/>
          <a:p>
            <a:pPr lvl="0"/>
            <a:r>
              <a:rPr kumimoji="1" lang="en-US" altLang="ja-JP" dirty="0"/>
              <a:t> </a:t>
            </a:r>
            <a:endParaRPr kumimoji="1" lang="ja-JP" altLang="en-US" dirty="0"/>
          </a:p>
        </p:txBody>
      </p:sp>
      <p:sp>
        <p:nvSpPr>
          <p:cNvPr id="6" name="図プレースホルダー 8"/>
          <p:cNvSpPr>
            <a:spLocks noGrp="1"/>
          </p:cNvSpPr>
          <p:nvPr>
            <p:ph type="pic" sz="quarter" idx="20" hasCustomPrompt="1"/>
          </p:nvPr>
        </p:nvSpPr>
        <p:spPr>
          <a:xfrm rot="21392017">
            <a:off x="761529" y="2243710"/>
            <a:ext cx="4154452" cy="2826674"/>
          </a:xfrm>
        </p:spPr>
        <p:txBody>
          <a:bodyPr/>
          <a:lstStyle>
            <a:lvl1pPr>
              <a:defRPr/>
            </a:lvl1pPr>
          </a:lstStyle>
          <a:p>
            <a:r>
              <a:rPr kumimoji="1" lang="en-US" altLang="ja-JP" dirty="0"/>
              <a:t>Add an image here</a:t>
            </a:r>
            <a:endParaRPr kumimoji="1" lang="ja-JP" altLang="en-US" dirty="0"/>
          </a:p>
        </p:txBody>
      </p:sp>
    </p:spTree>
    <p:extLst>
      <p:ext uri="{BB962C8B-B14F-4D97-AF65-F5344CB8AC3E}">
        <p14:creationId xmlns:p14="http://schemas.microsoft.com/office/powerpoint/2010/main" val="396703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tmplLst>
          <p:tmpl>
            <p:tnLst>
              <p:par>
                <p:cTn presetID="22" presetClass="entr" presetSubtype="8"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5" grpId="0" animBg="1">
        <p:tmplLst>
          <p:tmpl>
            <p:tnLst>
              <p:par>
                <p:cTn presetID="2" presetClass="entr" presetSubtype="8" decel="10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6"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Images and Explana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1" name="正方形/長方形 10"/>
          <p:cNvSpPr/>
          <p:nvPr userDrawn="1"/>
        </p:nvSpPr>
        <p:spPr>
          <a:xfrm>
            <a:off x="365792" y="3818403"/>
            <a:ext cx="3995572" cy="251206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13" name="テキスト プレースホルダー 23"/>
          <p:cNvSpPr>
            <a:spLocks noGrp="1"/>
          </p:cNvSpPr>
          <p:nvPr>
            <p:ph type="body" sz="quarter" idx="21" hasCustomPrompt="1"/>
          </p:nvPr>
        </p:nvSpPr>
        <p:spPr>
          <a:xfrm rot="21392017">
            <a:off x="477191" y="1638254"/>
            <a:ext cx="3722827" cy="2666255"/>
          </a:xfrm>
          <a:blipFill>
            <a:blip r:embed="rId2"/>
            <a:stretch>
              <a:fillRect/>
            </a:stretch>
          </a:blipFill>
        </p:spPr>
        <p:txBody>
          <a:bodyPr/>
          <a:lstStyle/>
          <a:p>
            <a:pPr lvl="0"/>
            <a:r>
              <a:rPr kumimoji="1" lang="en-US" altLang="ja-JP" dirty="0"/>
              <a:t> </a:t>
            </a:r>
            <a:endParaRPr kumimoji="1" lang="ja-JP" altLang="en-US" dirty="0"/>
          </a:p>
        </p:txBody>
      </p:sp>
      <p:sp>
        <p:nvSpPr>
          <p:cNvPr id="14" name="図プレースホルダー 8"/>
          <p:cNvSpPr>
            <a:spLocks noGrp="1"/>
          </p:cNvSpPr>
          <p:nvPr>
            <p:ph type="pic" sz="quarter" idx="20" hasCustomPrompt="1"/>
          </p:nvPr>
        </p:nvSpPr>
        <p:spPr>
          <a:xfrm rot="21392017">
            <a:off x="584215" y="1777699"/>
            <a:ext cx="3508785" cy="2387365"/>
          </a:xfrm>
        </p:spPr>
        <p:txBody>
          <a:bodyPr/>
          <a:lstStyle>
            <a:lvl1pPr>
              <a:defRPr/>
            </a:lvl1pPr>
          </a:lstStyle>
          <a:p>
            <a:r>
              <a:rPr kumimoji="1" lang="en-US" altLang="ja-JP" dirty="0"/>
              <a:t>Add an image here</a:t>
            </a:r>
            <a:endParaRPr kumimoji="1" lang="ja-JP" altLang="en-US" dirty="0"/>
          </a:p>
        </p:txBody>
      </p:sp>
      <p:sp>
        <p:nvSpPr>
          <p:cNvPr id="16" name="テキスト プレースホルダー 5"/>
          <p:cNvSpPr>
            <a:spLocks noGrp="1"/>
          </p:cNvSpPr>
          <p:nvPr>
            <p:ph type="body" sz="quarter" idx="13" hasCustomPrompt="1"/>
          </p:nvPr>
        </p:nvSpPr>
        <p:spPr>
          <a:xfrm>
            <a:off x="550047" y="4929170"/>
            <a:ext cx="3593876" cy="1193581"/>
          </a:xfrm>
          <a:noFill/>
        </p:spPr>
        <p:txBody>
          <a:bodyPr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7" name="テキスト プレースホルダー 5"/>
          <p:cNvSpPr>
            <a:spLocks noGrp="1"/>
          </p:cNvSpPr>
          <p:nvPr>
            <p:ph type="body" sz="quarter" idx="23" hasCustomPrompt="1"/>
          </p:nvPr>
        </p:nvSpPr>
        <p:spPr>
          <a:xfrm rot="21420000">
            <a:off x="558781" y="4287786"/>
            <a:ext cx="3587685" cy="570063"/>
          </a:xfrm>
          <a:noFill/>
        </p:spPr>
        <p:txBody>
          <a:bodyPr anchor="t">
            <a:noAutofit/>
          </a:bodyPr>
          <a:lstStyle>
            <a:lvl1pPr algn="l">
              <a:lnSpc>
                <a:spcPct val="120000"/>
              </a:lnSpc>
              <a:spcBef>
                <a:spcPts val="336"/>
              </a:spcBef>
              <a:defRPr sz="2200" spc="168">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8" name="正方形/長方形 17"/>
          <p:cNvSpPr/>
          <p:nvPr userDrawn="1"/>
        </p:nvSpPr>
        <p:spPr>
          <a:xfrm>
            <a:off x="4764575" y="3824954"/>
            <a:ext cx="3995572" cy="251206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19" name="テキスト プレースホルダー 23"/>
          <p:cNvSpPr>
            <a:spLocks noGrp="1"/>
          </p:cNvSpPr>
          <p:nvPr>
            <p:ph type="body" sz="quarter" idx="24" hasCustomPrompt="1"/>
          </p:nvPr>
        </p:nvSpPr>
        <p:spPr>
          <a:xfrm rot="21392017">
            <a:off x="4875978" y="1644806"/>
            <a:ext cx="3722827" cy="2666255"/>
          </a:xfrm>
          <a:blipFill>
            <a:blip r:embed="rId2"/>
            <a:stretch>
              <a:fillRect/>
            </a:stretch>
          </a:blipFill>
        </p:spPr>
        <p:txBody>
          <a:bodyPr/>
          <a:lstStyle/>
          <a:p>
            <a:pPr lvl="0"/>
            <a:r>
              <a:rPr kumimoji="1" lang="en-US" altLang="ja-JP" dirty="0"/>
              <a:t> </a:t>
            </a:r>
            <a:endParaRPr kumimoji="1" lang="ja-JP" altLang="en-US" dirty="0"/>
          </a:p>
        </p:txBody>
      </p:sp>
      <p:sp>
        <p:nvSpPr>
          <p:cNvPr id="20" name="図プレースホルダー 8"/>
          <p:cNvSpPr>
            <a:spLocks noGrp="1"/>
          </p:cNvSpPr>
          <p:nvPr>
            <p:ph type="pic" sz="quarter" idx="25" hasCustomPrompt="1"/>
          </p:nvPr>
        </p:nvSpPr>
        <p:spPr>
          <a:xfrm rot="21392017">
            <a:off x="4982999" y="1784251"/>
            <a:ext cx="3508785" cy="2387365"/>
          </a:xfrm>
        </p:spPr>
        <p:txBody>
          <a:bodyPr/>
          <a:lstStyle>
            <a:lvl1pPr>
              <a:defRPr/>
            </a:lvl1pPr>
          </a:lstStyle>
          <a:p>
            <a:r>
              <a:rPr kumimoji="1" lang="en-US" altLang="ja-JP" dirty="0"/>
              <a:t>Add an image here</a:t>
            </a:r>
            <a:endParaRPr kumimoji="1" lang="ja-JP" altLang="en-US" dirty="0"/>
          </a:p>
        </p:txBody>
      </p:sp>
      <p:sp>
        <p:nvSpPr>
          <p:cNvPr id="21" name="テキスト プレースホルダー 5"/>
          <p:cNvSpPr>
            <a:spLocks noGrp="1"/>
          </p:cNvSpPr>
          <p:nvPr>
            <p:ph type="body" sz="quarter" idx="26" hasCustomPrompt="1"/>
          </p:nvPr>
        </p:nvSpPr>
        <p:spPr>
          <a:xfrm>
            <a:off x="4948831" y="4935722"/>
            <a:ext cx="3593876" cy="1193581"/>
          </a:xfrm>
          <a:noFill/>
        </p:spPr>
        <p:txBody>
          <a:bodyPr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2" name="テキスト プレースホルダー 5"/>
          <p:cNvSpPr>
            <a:spLocks noGrp="1"/>
          </p:cNvSpPr>
          <p:nvPr>
            <p:ph type="body" sz="quarter" idx="27" hasCustomPrompt="1"/>
          </p:nvPr>
        </p:nvSpPr>
        <p:spPr>
          <a:xfrm rot="21420000">
            <a:off x="4957565" y="4294338"/>
            <a:ext cx="3587685" cy="570063"/>
          </a:xfrm>
          <a:noFill/>
        </p:spPr>
        <p:txBody>
          <a:bodyPr anchor="t">
            <a:noAutofit/>
          </a:bodyPr>
          <a:lstStyle>
            <a:lvl1pPr algn="l">
              <a:lnSpc>
                <a:spcPct val="120000"/>
              </a:lnSpc>
              <a:spcBef>
                <a:spcPts val="336"/>
              </a:spcBef>
              <a:defRPr sz="2200" spc="168">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413940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750"/>
                            </p:stCondLst>
                            <p:childTnLst>
                              <p:par>
                                <p:cTn id="12" presetID="16" presetClass="entr" presetSubtype="37"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outVertical)">
                                      <p:cBhvr>
                                        <p:cTn id="14" dur="500"/>
                                        <p:tgtEl>
                                          <p:spTgt spid="11"/>
                                        </p:tgtEl>
                                      </p:cBhvr>
                                    </p:animEffect>
                                  </p:childTnLst>
                                </p:cTn>
                              </p:par>
                            </p:childTnLst>
                          </p:cTn>
                        </p:par>
                        <p:par>
                          <p:cTn id="15" fill="hold">
                            <p:stCondLst>
                              <p:cond delay="1250"/>
                            </p:stCondLst>
                            <p:childTnLst>
                              <p:par>
                                <p:cTn id="16" presetID="10" presetClass="entr" presetSubtype="0" fill="hold" grpId="0" nodeType="after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fade">
                                      <p:cBhvr>
                                        <p:cTn id="18" dur="500"/>
                                        <p:tgtEl>
                                          <p:spTgt spid="17">
                                            <p:txEl>
                                              <p:pRg st="0" end="0"/>
                                            </p:txEl>
                                          </p:spTgt>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wipe(left)">
                                      <p:cBhvr>
                                        <p:cTn id="22" dur="500"/>
                                        <p:tgtEl>
                                          <p:spTgt spid="16">
                                            <p:txEl>
                                              <p:pRg st="0" end="0"/>
                                            </p:txEl>
                                          </p:spTgt>
                                        </p:tgtEl>
                                      </p:cBhvr>
                                    </p:animEffect>
                                  </p:childTnLst>
                                </p:cTn>
                              </p:par>
                            </p:childTnLst>
                          </p:cTn>
                        </p:par>
                        <p:par>
                          <p:cTn id="23" fill="hold">
                            <p:stCondLst>
                              <p:cond delay="2250"/>
                            </p:stCondLst>
                            <p:childTnLst>
                              <p:par>
                                <p:cTn id="24" presetID="22" presetClass="entr" presetSubtype="4"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par>
                                <p:cTn id="27" presetID="22" presetClass="entr" presetSubtype="4" fill="hold" grpId="0" nodeType="withEffect">
                                  <p:stCondLst>
                                    <p:cond delay="25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par>
                          <p:cTn id="30" fill="hold">
                            <p:stCondLst>
                              <p:cond delay="3000"/>
                            </p:stCondLst>
                            <p:childTnLst>
                              <p:par>
                                <p:cTn id="31" presetID="16" presetClass="entr" presetSubtype="37"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outVertical)">
                                      <p:cBhvr>
                                        <p:cTn id="33" dur="500"/>
                                        <p:tgtEl>
                                          <p:spTgt spid="18"/>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fade">
                                      <p:cBhvr>
                                        <p:cTn id="37" dur="500"/>
                                        <p:tgtEl>
                                          <p:spTgt spid="22">
                                            <p:txEl>
                                              <p:pRg st="0" end="0"/>
                                            </p:txEl>
                                          </p:spTgt>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animEffect transition="in" filter="wipe(left)">
                                      <p:cBhvr>
                                        <p:cTn id="41"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tmplLst>
          <p:tmpl>
            <p:tnLst>
              <p:par>
                <p:cTn presetID="22" presetClass="entr" presetSubtype="4"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down)">
                      <p:cBhvr>
                        <p:cTn dur="500"/>
                        <p:tgtEl>
                          <p:spTgt spid="13"/>
                        </p:tgtEl>
                      </p:cBhvr>
                    </p:animEffect>
                  </p:childTnLst>
                </p:cTn>
              </p:par>
            </p:tnLst>
          </p:tmpl>
        </p:tmplLst>
      </p:bldP>
      <p:bldP spid="14" grpId="0"/>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bldP spid="19" grpId="0" animBg="1">
        <p:tmplLst>
          <p:tmpl>
            <p:tnLst>
              <p:par>
                <p:cTn presetID="22" presetClass="entr" presetSubtype="4"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down)">
                      <p:cBhvr>
                        <p:cTn dur="500"/>
                        <p:tgtEl>
                          <p:spTgt spid="19"/>
                        </p:tgtEl>
                      </p:cBhvr>
                    </p:animEffect>
                  </p:childTnLst>
                </p:cTn>
              </p:par>
            </p:tnLst>
          </p:tmpl>
        </p:tmplLst>
      </p:bldP>
      <p:bldP spid="20" grpId="0"/>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6644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 Image and Explanation">
    <p:spTree>
      <p:nvGrpSpPr>
        <p:cNvPr id="1" name=""/>
        <p:cNvGrpSpPr/>
        <p:nvPr/>
      </p:nvGrpSpPr>
      <p:grpSpPr>
        <a:xfrm>
          <a:off x="0" y="0"/>
          <a:ext cx="0" cy="0"/>
          <a:chOff x="0" y="0"/>
          <a:chExt cx="0" cy="0"/>
        </a:xfrm>
      </p:grpSpPr>
      <p:sp>
        <p:nvSpPr>
          <p:cNvPr id="9" name="正方形/長方形 8"/>
          <p:cNvSpPr/>
          <p:nvPr userDrawn="1"/>
        </p:nvSpPr>
        <p:spPr>
          <a:xfrm>
            <a:off x="0" y="3819044"/>
            <a:ext cx="9144000" cy="243027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8" name="テキスト プレースホルダー 5"/>
          <p:cNvSpPr>
            <a:spLocks noGrp="1"/>
          </p:cNvSpPr>
          <p:nvPr>
            <p:ph type="body" sz="quarter" idx="13" hasCustomPrompt="1"/>
          </p:nvPr>
        </p:nvSpPr>
        <p:spPr>
          <a:xfrm>
            <a:off x="397424" y="5199201"/>
            <a:ext cx="8349152" cy="1050115"/>
          </a:xfrm>
          <a:noFill/>
        </p:spPr>
        <p:txBody>
          <a:bodyPr anchor="t">
            <a:noAutofit/>
          </a:bodyPr>
          <a:lstStyle>
            <a:lvl1pPr algn="ctr">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5" name="テキスト プレースホルダー 23"/>
          <p:cNvSpPr>
            <a:spLocks noGrp="1"/>
          </p:cNvSpPr>
          <p:nvPr>
            <p:ph type="body" sz="quarter" idx="21" hasCustomPrompt="1"/>
          </p:nvPr>
        </p:nvSpPr>
        <p:spPr>
          <a:xfrm rot="21392017">
            <a:off x="2424294" y="1375059"/>
            <a:ext cx="4384630" cy="3140233"/>
          </a:xfrm>
          <a:blipFill>
            <a:blip r:embed="rId2"/>
            <a:stretch>
              <a:fillRect/>
            </a:stretch>
          </a:blipFill>
        </p:spPr>
        <p:txBody>
          <a:bodyPr/>
          <a:lstStyle/>
          <a:p>
            <a:pPr lvl="0"/>
            <a:r>
              <a:rPr kumimoji="1" lang="en-US" altLang="ja-JP" dirty="0"/>
              <a:t> </a:t>
            </a:r>
            <a:endParaRPr kumimoji="1" lang="ja-JP" altLang="en-US" dirty="0"/>
          </a:p>
        </p:txBody>
      </p:sp>
      <p:sp>
        <p:nvSpPr>
          <p:cNvPr id="6" name="図プレースホルダー 8"/>
          <p:cNvSpPr>
            <a:spLocks noGrp="1"/>
          </p:cNvSpPr>
          <p:nvPr>
            <p:ph type="pic" sz="quarter" idx="20" hasCustomPrompt="1"/>
          </p:nvPr>
        </p:nvSpPr>
        <p:spPr>
          <a:xfrm rot="21392017">
            <a:off x="2539382" y="1531836"/>
            <a:ext cx="4154452" cy="2826674"/>
          </a:xfrm>
        </p:spPr>
        <p:txBody>
          <a:bodyPr/>
          <a:lstStyle>
            <a:lvl1pPr>
              <a:defRPr/>
            </a:lvl1pPr>
          </a:lstStyle>
          <a:p>
            <a:r>
              <a:rPr kumimoji="1" lang="en-US" altLang="ja-JP" dirty="0"/>
              <a:t>Add an image here</a:t>
            </a:r>
            <a:endParaRPr kumimoji="1" lang="ja-JP" altLang="en-US" dirty="0"/>
          </a:p>
        </p:txBody>
      </p:sp>
      <p:sp>
        <p:nvSpPr>
          <p:cNvPr id="10" name="テキスト プレースホルダー 5"/>
          <p:cNvSpPr>
            <a:spLocks noGrp="1"/>
          </p:cNvSpPr>
          <p:nvPr>
            <p:ph type="body" sz="quarter" idx="23" hasCustomPrompt="1"/>
          </p:nvPr>
        </p:nvSpPr>
        <p:spPr>
          <a:xfrm rot="21420000">
            <a:off x="2480341" y="4504749"/>
            <a:ext cx="4436572" cy="570063"/>
          </a:xfrm>
          <a:noFill/>
        </p:spPr>
        <p:txBody>
          <a:bodyPr anchor="t">
            <a:noAutofit/>
          </a:bodyPr>
          <a:lstStyle>
            <a:lvl1pPr algn="l">
              <a:lnSpc>
                <a:spcPct val="120000"/>
              </a:lnSpc>
              <a:spcBef>
                <a:spcPts val="336"/>
              </a:spcBef>
              <a:defRPr sz="2200" spc="168">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88326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500"/>
                                        <p:tgtEl>
                                          <p:spTgt spid="10">
                                            <p:txEl>
                                              <p:pRg st="0" end="0"/>
                                            </p:txEl>
                                          </p:spTgt>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par>
                                <p:cTn id="18" presetID="22" presetClass="entr" presetSubtype="8" fill="hold" grpId="0" nodeType="withEffect">
                                  <p:stCondLst>
                                    <p:cond delay="25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left)">
                                      <p:cBhvr>
                                        <p:cTn id="2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build="p">
        <p:tmplLst>
          <p:tmpl lvl="1">
            <p:tnLst>
              <p:par>
                <p:cTn presetID="22" presetClass="entr" presetSubtype="8"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5" grpId="0" animBg="1">
        <p:tmplLst>
          <p:tmpl>
            <p:tnLst>
              <p:par>
                <p:cTn presetID="2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down)">
                      <p:cBhvr>
                        <p:cTn dur="500"/>
                        <p:tgtEl>
                          <p:spTgt spid="5"/>
                        </p:tgtEl>
                      </p:cBhvr>
                    </p:animEffect>
                  </p:childTnLst>
                </p:cTn>
              </p:par>
            </p:tnLst>
          </p:tmpl>
        </p:tmplLst>
      </p:bldP>
      <p:bldP spid="6"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Images and Explana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1" name="正方形/長方形 10"/>
          <p:cNvSpPr/>
          <p:nvPr userDrawn="1"/>
        </p:nvSpPr>
        <p:spPr>
          <a:xfrm>
            <a:off x="152435" y="3736535"/>
            <a:ext cx="2903074" cy="222053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13" name="テキスト プレースホルダー 23"/>
          <p:cNvSpPr>
            <a:spLocks noGrp="1"/>
          </p:cNvSpPr>
          <p:nvPr>
            <p:ph type="body" sz="quarter" idx="21" hasCustomPrompt="1"/>
          </p:nvPr>
        </p:nvSpPr>
        <p:spPr>
          <a:xfrm rot="21392017">
            <a:off x="215000" y="1933995"/>
            <a:ext cx="2666507" cy="1909729"/>
          </a:xfrm>
          <a:blipFill>
            <a:blip r:embed="rId2"/>
            <a:stretch>
              <a:fillRect/>
            </a:stretch>
          </a:blipFill>
        </p:spPr>
        <p:txBody>
          <a:bodyPr/>
          <a:lstStyle/>
          <a:p>
            <a:pPr lvl="0"/>
            <a:r>
              <a:rPr kumimoji="1" lang="en-US" altLang="ja-JP" dirty="0"/>
              <a:t> </a:t>
            </a:r>
            <a:endParaRPr kumimoji="1" lang="ja-JP" altLang="en-US" dirty="0"/>
          </a:p>
        </p:txBody>
      </p:sp>
      <p:sp>
        <p:nvSpPr>
          <p:cNvPr id="14" name="図プレースホルダー 8"/>
          <p:cNvSpPr>
            <a:spLocks noGrp="1"/>
          </p:cNvSpPr>
          <p:nvPr>
            <p:ph type="pic" sz="quarter" idx="20" hasCustomPrompt="1"/>
          </p:nvPr>
        </p:nvSpPr>
        <p:spPr>
          <a:xfrm rot="21392017">
            <a:off x="321478" y="2059983"/>
            <a:ext cx="2453544" cy="1657753"/>
          </a:xfrm>
        </p:spPr>
        <p:txBody>
          <a:bodyPr/>
          <a:lstStyle>
            <a:lvl1pPr>
              <a:defRPr/>
            </a:lvl1pPr>
          </a:lstStyle>
          <a:p>
            <a:r>
              <a:rPr kumimoji="1" lang="en-US" altLang="ja-JP" dirty="0"/>
              <a:t>Add an image here</a:t>
            </a:r>
            <a:endParaRPr kumimoji="1" lang="ja-JP" altLang="en-US" dirty="0"/>
          </a:p>
        </p:txBody>
      </p:sp>
      <p:sp>
        <p:nvSpPr>
          <p:cNvPr id="16" name="テキスト プレースホルダー 5"/>
          <p:cNvSpPr>
            <a:spLocks noGrp="1"/>
          </p:cNvSpPr>
          <p:nvPr>
            <p:ph type="body" sz="quarter" idx="13" hasCustomPrompt="1"/>
          </p:nvPr>
        </p:nvSpPr>
        <p:spPr>
          <a:xfrm>
            <a:off x="242452" y="4468561"/>
            <a:ext cx="2678030" cy="1338203"/>
          </a:xfrm>
          <a:noFill/>
        </p:spPr>
        <p:txBody>
          <a:bodyPr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7" name="テキスト プレースホルダー 5"/>
          <p:cNvSpPr>
            <a:spLocks noGrp="1"/>
          </p:cNvSpPr>
          <p:nvPr>
            <p:ph type="body" sz="quarter" idx="23" hasCustomPrompt="1"/>
          </p:nvPr>
        </p:nvSpPr>
        <p:spPr>
          <a:xfrm rot="21420000">
            <a:off x="278107" y="3811518"/>
            <a:ext cx="2678030" cy="570063"/>
          </a:xfrm>
          <a:noFill/>
        </p:spPr>
        <p:txBody>
          <a:bodyPr anchor="t">
            <a:noAutofit/>
          </a:bodyPr>
          <a:lstStyle>
            <a:lvl1pPr algn="l">
              <a:lnSpc>
                <a:spcPct val="120000"/>
              </a:lnSpc>
              <a:spcBef>
                <a:spcPts val="336"/>
              </a:spcBef>
              <a:defRPr sz="2200" spc="168">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1" name="正方形/長方形 30"/>
          <p:cNvSpPr/>
          <p:nvPr userDrawn="1"/>
        </p:nvSpPr>
        <p:spPr>
          <a:xfrm>
            <a:off x="3123022" y="3724587"/>
            <a:ext cx="2903074" cy="222053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32" name="テキスト プレースホルダー 23"/>
          <p:cNvSpPr>
            <a:spLocks noGrp="1"/>
          </p:cNvSpPr>
          <p:nvPr>
            <p:ph type="body" sz="quarter" idx="24" hasCustomPrompt="1"/>
          </p:nvPr>
        </p:nvSpPr>
        <p:spPr>
          <a:xfrm rot="21392017">
            <a:off x="3185587" y="1922048"/>
            <a:ext cx="2666507" cy="1909729"/>
          </a:xfrm>
          <a:blipFill>
            <a:blip r:embed="rId2"/>
            <a:stretch>
              <a:fillRect/>
            </a:stretch>
          </a:blipFill>
        </p:spPr>
        <p:txBody>
          <a:bodyPr/>
          <a:lstStyle/>
          <a:p>
            <a:pPr lvl="0"/>
            <a:r>
              <a:rPr kumimoji="1" lang="en-US" altLang="ja-JP" dirty="0"/>
              <a:t> </a:t>
            </a:r>
            <a:endParaRPr kumimoji="1" lang="ja-JP" altLang="en-US" dirty="0"/>
          </a:p>
        </p:txBody>
      </p:sp>
      <p:sp>
        <p:nvSpPr>
          <p:cNvPr id="33" name="図プレースホルダー 8"/>
          <p:cNvSpPr>
            <a:spLocks noGrp="1"/>
          </p:cNvSpPr>
          <p:nvPr>
            <p:ph type="pic" sz="quarter" idx="25" hasCustomPrompt="1"/>
          </p:nvPr>
        </p:nvSpPr>
        <p:spPr>
          <a:xfrm rot="21392017">
            <a:off x="3292066" y="2048035"/>
            <a:ext cx="2453544" cy="1657753"/>
          </a:xfrm>
        </p:spPr>
        <p:txBody>
          <a:bodyPr/>
          <a:lstStyle>
            <a:lvl1pPr>
              <a:defRPr/>
            </a:lvl1pPr>
          </a:lstStyle>
          <a:p>
            <a:r>
              <a:rPr kumimoji="1" lang="en-US" altLang="ja-JP" dirty="0"/>
              <a:t>Add an image here</a:t>
            </a:r>
            <a:endParaRPr kumimoji="1" lang="ja-JP" altLang="en-US" dirty="0"/>
          </a:p>
        </p:txBody>
      </p:sp>
      <p:sp>
        <p:nvSpPr>
          <p:cNvPr id="34" name="テキスト プレースホルダー 5"/>
          <p:cNvSpPr>
            <a:spLocks noGrp="1"/>
          </p:cNvSpPr>
          <p:nvPr>
            <p:ph type="body" sz="quarter" idx="26" hasCustomPrompt="1"/>
          </p:nvPr>
        </p:nvSpPr>
        <p:spPr>
          <a:xfrm>
            <a:off x="3213040" y="4456614"/>
            <a:ext cx="2678030" cy="1338203"/>
          </a:xfrm>
          <a:noFill/>
        </p:spPr>
        <p:txBody>
          <a:bodyPr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5" name="テキスト プレースホルダー 5"/>
          <p:cNvSpPr>
            <a:spLocks noGrp="1"/>
          </p:cNvSpPr>
          <p:nvPr>
            <p:ph type="body" sz="quarter" idx="27" hasCustomPrompt="1"/>
          </p:nvPr>
        </p:nvSpPr>
        <p:spPr>
          <a:xfrm rot="21420000">
            <a:off x="3248695" y="3799571"/>
            <a:ext cx="2678030" cy="570063"/>
          </a:xfrm>
          <a:noFill/>
        </p:spPr>
        <p:txBody>
          <a:bodyPr anchor="t">
            <a:noAutofit/>
          </a:bodyPr>
          <a:lstStyle>
            <a:lvl1pPr algn="l">
              <a:lnSpc>
                <a:spcPct val="120000"/>
              </a:lnSpc>
              <a:spcBef>
                <a:spcPts val="336"/>
              </a:spcBef>
              <a:defRPr sz="2200" spc="168">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6" name="正方形/長方形 35"/>
          <p:cNvSpPr/>
          <p:nvPr userDrawn="1"/>
        </p:nvSpPr>
        <p:spPr>
          <a:xfrm>
            <a:off x="6102303" y="3717090"/>
            <a:ext cx="2903074" cy="222053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37" name="テキスト プレースホルダー 23"/>
          <p:cNvSpPr>
            <a:spLocks noGrp="1"/>
          </p:cNvSpPr>
          <p:nvPr>
            <p:ph type="body" sz="quarter" idx="28" hasCustomPrompt="1"/>
          </p:nvPr>
        </p:nvSpPr>
        <p:spPr>
          <a:xfrm rot="21392017">
            <a:off x="6164868" y="1914551"/>
            <a:ext cx="2666507" cy="1909729"/>
          </a:xfrm>
          <a:blipFill>
            <a:blip r:embed="rId2"/>
            <a:stretch>
              <a:fillRect/>
            </a:stretch>
          </a:blipFill>
        </p:spPr>
        <p:txBody>
          <a:bodyPr/>
          <a:lstStyle/>
          <a:p>
            <a:pPr lvl="0"/>
            <a:r>
              <a:rPr kumimoji="1" lang="en-US" altLang="ja-JP" dirty="0"/>
              <a:t> </a:t>
            </a:r>
            <a:endParaRPr kumimoji="1" lang="ja-JP" altLang="en-US" dirty="0"/>
          </a:p>
        </p:txBody>
      </p:sp>
      <p:sp>
        <p:nvSpPr>
          <p:cNvPr id="38" name="図プレースホルダー 8"/>
          <p:cNvSpPr>
            <a:spLocks noGrp="1"/>
          </p:cNvSpPr>
          <p:nvPr>
            <p:ph type="pic" sz="quarter" idx="29" hasCustomPrompt="1"/>
          </p:nvPr>
        </p:nvSpPr>
        <p:spPr>
          <a:xfrm rot="21392017">
            <a:off x="6271346" y="2040538"/>
            <a:ext cx="2453544" cy="1657753"/>
          </a:xfrm>
        </p:spPr>
        <p:txBody>
          <a:bodyPr/>
          <a:lstStyle>
            <a:lvl1pPr>
              <a:defRPr/>
            </a:lvl1pPr>
          </a:lstStyle>
          <a:p>
            <a:r>
              <a:rPr kumimoji="1" lang="en-US" altLang="ja-JP" dirty="0"/>
              <a:t>Add an image here</a:t>
            </a:r>
            <a:endParaRPr kumimoji="1" lang="ja-JP" altLang="en-US" dirty="0"/>
          </a:p>
        </p:txBody>
      </p:sp>
      <p:sp>
        <p:nvSpPr>
          <p:cNvPr id="39" name="テキスト プレースホルダー 5"/>
          <p:cNvSpPr>
            <a:spLocks noGrp="1"/>
          </p:cNvSpPr>
          <p:nvPr>
            <p:ph type="body" sz="quarter" idx="30" hasCustomPrompt="1"/>
          </p:nvPr>
        </p:nvSpPr>
        <p:spPr>
          <a:xfrm>
            <a:off x="6192320" y="4449116"/>
            <a:ext cx="2678030" cy="1338203"/>
          </a:xfrm>
          <a:noFill/>
        </p:spPr>
        <p:txBody>
          <a:bodyPr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40" name="テキスト プレースホルダー 5"/>
          <p:cNvSpPr>
            <a:spLocks noGrp="1"/>
          </p:cNvSpPr>
          <p:nvPr>
            <p:ph type="body" sz="quarter" idx="31" hasCustomPrompt="1"/>
          </p:nvPr>
        </p:nvSpPr>
        <p:spPr>
          <a:xfrm rot="21420000">
            <a:off x="6227975" y="3792074"/>
            <a:ext cx="2678030" cy="570063"/>
          </a:xfrm>
          <a:noFill/>
        </p:spPr>
        <p:txBody>
          <a:bodyPr anchor="t">
            <a:noAutofit/>
          </a:bodyPr>
          <a:lstStyle>
            <a:lvl1pPr algn="l">
              <a:lnSpc>
                <a:spcPct val="120000"/>
              </a:lnSpc>
              <a:spcBef>
                <a:spcPts val="336"/>
              </a:spcBef>
              <a:defRPr sz="2200" spc="168">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278422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750"/>
                            </p:stCondLst>
                            <p:childTnLst>
                              <p:par>
                                <p:cTn id="12" presetID="16" presetClass="entr" presetSubtype="37"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outVertical)">
                                      <p:cBhvr>
                                        <p:cTn id="14" dur="500"/>
                                        <p:tgtEl>
                                          <p:spTgt spid="11"/>
                                        </p:tgtEl>
                                      </p:cBhvr>
                                    </p:animEffect>
                                  </p:childTnLst>
                                </p:cTn>
                              </p:par>
                            </p:childTnLst>
                          </p:cTn>
                        </p:par>
                        <p:par>
                          <p:cTn id="15" fill="hold">
                            <p:stCondLst>
                              <p:cond delay="1250"/>
                            </p:stCondLst>
                            <p:childTnLst>
                              <p:par>
                                <p:cTn id="16" presetID="10" presetClass="entr" presetSubtype="0" fill="hold" grpId="0" nodeType="after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fade">
                                      <p:cBhvr>
                                        <p:cTn id="18" dur="500"/>
                                        <p:tgtEl>
                                          <p:spTgt spid="17">
                                            <p:txEl>
                                              <p:pRg st="0" end="0"/>
                                            </p:txEl>
                                          </p:spTgt>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par>
                          <p:cTn id="23" fill="hold">
                            <p:stCondLst>
                              <p:cond delay="2250"/>
                            </p:stCondLst>
                            <p:childTnLst>
                              <p:par>
                                <p:cTn id="24" presetID="22" presetClass="entr" presetSubtype="4"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500"/>
                                        <p:tgtEl>
                                          <p:spTgt spid="32"/>
                                        </p:tgtEl>
                                      </p:cBhvr>
                                    </p:animEffect>
                                  </p:childTnLst>
                                </p:cTn>
                              </p:par>
                              <p:par>
                                <p:cTn id="27" presetID="22" presetClass="entr" presetSubtype="4" fill="hold" grpId="0" nodeType="withEffect">
                                  <p:stCondLst>
                                    <p:cond delay="25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childTnLst>
                          </p:cTn>
                        </p:par>
                        <p:par>
                          <p:cTn id="30" fill="hold">
                            <p:stCondLst>
                              <p:cond delay="3000"/>
                            </p:stCondLst>
                            <p:childTnLst>
                              <p:par>
                                <p:cTn id="31" presetID="16" presetClass="entr" presetSubtype="37"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outVertical)">
                                      <p:cBhvr>
                                        <p:cTn id="33" dur="500"/>
                                        <p:tgtEl>
                                          <p:spTgt spid="31"/>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35">
                                            <p:txEl>
                                              <p:pRg st="0" end="0"/>
                                            </p:txEl>
                                          </p:spTgt>
                                        </p:tgtEl>
                                        <p:attrNameLst>
                                          <p:attrName>style.visibility</p:attrName>
                                        </p:attrNameLst>
                                      </p:cBhvr>
                                      <p:to>
                                        <p:strVal val="visible"/>
                                      </p:to>
                                    </p:set>
                                    <p:animEffect transition="in" filter="fade">
                                      <p:cBhvr>
                                        <p:cTn id="37" dur="500"/>
                                        <p:tgtEl>
                                          <p:spTgt spid="35">
                                            <p:txEl>
                                              <p:pRg st="0" end="0"/>
                                            </p:txEl>
                                          </p:spTgt>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par>
                          <p:cTn id="42" fill="hold">
                            <p:stCondLst>
                              <p:cond delay="4500"/>
                            </p:stCondLst>
                            <p:childTnLst>
                              <p:par>
                                <p:cTn id="43" presetID="22" presetClass="entr" presetSubtype="4" fill="hold" grpId="0"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down)">
                                      <p:cBhvr>
                                        <p:cTn id="45" dur="500"/>
                                        <p:tgtEl>
                                          <p:spTgt spid="37"/>
                                        </p:tgtEl>
                                      </p:cBhvr>
                                    </p:animEffect>
                                  </p:childTnLst>
                                </p:cTn>
                              </p:par>
                              <p:par>
                                <p:cTn id="46" presetID="22" presetClass="entr" presetSubtype="4" fill="hold" grpId="0" nodeType="withEffect">
                                  <p:stCondLst>
                                    <p:cond delay="250"/>
                                  </p:stCondLst>
                                  <p:childTnLst>
                                    <p:set>
                                      <p:cBhvr>
                                        <p:cTn id="47" dur="1" fill="hold">
                                          <p:stCondLst>
                                            <p:cond delay="0"/>
                                          </p:stCondLst>
                                        </p:cTn>
                                        <p:tgtEl>
                                          <p:spTgt spid="38"/>
                                        </p:tgtEl>
                                        <p:attrNameLst>
                                          <p:attrName>style.visibility</p:attrName>
                                        </p:attrNameLst>
                                      </p:cBhvr>
                                      <p:to>
                                        <p:strVal val="visible"/>
                                      </p:to>
                                    </p:set>
                                    <p:animEffect transition="in" filter="wipe(down)">
                                      <p:cBhvr>
                                        <p:cTn id="48" dur="500"/>
                                        <p:tgtEl>
                                          <p:spTgt spid="38"/>
                                        </p:tgtEl>
                                      </p:cBhvr>
                                    </p:animEffect>
                                  </p:childTnLst>
                                </p:cTn>
                              </p:par>
                            </p:childTnLst>
                          </p:cTn>
                        </p:par>
                        <p:par>
                          <p:cTn id="49" fill="hold">
                            <p:stCondLst>
                              <p:cond delay="5250"/>
                            </p:stCondLst>
                            <p:childTnLst>
                              <p:par>
                                <p:cTn id="50" presetID="16" presetClass="entr" presetSubtype="37" fill="hold" grpId="0"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arn(outVertical)">
                                      <p:cBhvr>
                                        <p:cTn id="52" dur="500"/>
                                        <p:tgtEl>
                                          <p:spTgt spid="36"/>
                                        </p:tgtEl>
                                      </p:cBhvr>
                                    </p:animEffect>
                                  </p:childTnLst>
                                </p:cTn>
                              </p:par>
                            </p:childTnLst>
                          </p:cTn>
                        </p:par>
                        <p:par>
                          <p:cTn id="53" fill="hold">
                            <p:stCondLst>
                              <p:cond delay="5750"/>
                            </p:stCondLst>
                            <p:childTnLst>
                              <p:par>
                                <p:cTn id="54" presetID="10" presetClass="entr" presetSubtype="0" fill="hold" grpId="0" nodeType="afterEffect">
                                  <p:stCondLst>
                                    <p:cond delay="0"/>
                                  </p:stCondLst>
                                  <p:childTnLst>
                                    <p:set>
                                      <p:cBhvr>
                                        <p:cTn id="55" dur="1" fill="hold">
                                          <p:stCondLst>
                                            <p:cond delay="0"/>
                                          </p:stCondLst>
                                        </p:cTn>
                                        <p:tgtEl>
                                          <p:spTgt spid="40">
                                            <p:txEl>
                                              <p:pRg st="0" end="0"/>
                                            </p:txEl>
                                          </p:spTgt>
                                        </p:tgtEl>
                                        <p:attrNameLst>
                                          <p:attrName>style.visibility</p:attrName>
                                        </p:attrNameLst>
                                      </p:cBhvr>
                                      <p:to>
                                        <p:strVal val="visible"/>
                                      </p:to>
                                    </p:set>
                                    <p:animEffect transition="in" filter="fade">
                                      <p:cBhvr>
                                        <p:cTn id="56" dur="500"/>
                                        <p:tgtEl>
                                          <p:spTgt spid="40">
                                            <p:txEl>
                                              <p:pRg st="0" end="0"/>
                                            </p:txEl>
                                          </p:spTgt>
                                        </p:tgtEl>
                                      </p:cBhvr>
                                    </p:animEffect>
                                  </p:childTnLst>
                                </p:cTn>
                              </p:par>
                            </p:childTnLst>
                          </p:cTn>
                        </p:par>
                        <p:par>
                          <p:cTn id="57" fill="hold">
                            <p:stCondLst>
                              <p:cond delay="6250"/>
                            </p:stCondLst>
                            <p:childTnLst>
                              <p:par>
                                <p:cTn id="58" presetID="22" presetClass="entr" presetSubtype="8" fill="hold" grpId="0" nodeType="after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left)">
                                      <p:cBhvr>
                                        <p:cTn id="6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tmplLst>
          <p:tmpl>
            <p:tnLst>
              <p:par>
                <p:cTn presetID="22" presetClass="entr" presetSubtype="4"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down)">
                      <p:cBhvr>
                        <p:cTn dur="500"/>
                        <p:tgtEl>
                          <p:spTgt spid="13"/>
                        </p:tgtEl>
                      </p:cBhvr>
                    </p:animEffect>
                  </p:childTnLst>
                </p:cTn>
              </p:par>
            </p:tnLst>
          </p:tmpl>
        </p:tmplLst>
      </p:bldP>
      <p:bldP spid="14" grpId="0"/>
      <p:bldP spid="16" grpId="0">
        <p:tmplLst>
          <p:tmpl>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31" grpId="0" animBg="1"/>
      <p:bldP spid="32" grpId="0" animBg="1">
        <p:tmplLst>
          <p:tmpl>
            <p:tnLst>
              <p:par>
                <p:cTn presetID="22" presetClass="entr" presetSubtype="4"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down)">
                      <p:cBhvr>
                        <p:cTn dur="500"/>
                        <p:tgtEl>
                          <p:spTgt spid="32"/>
                        </p:tgtEl>
                      </p:cBhvr>
                    </p:animEffect>
                  </p:childTnLst>
                </p:cTn>
              </p:par>
            </p:tnLst>
          </p:tmpl>
        </p:tmplLst>
      </p:bldP>
      <p:bldP spid="33" grpId="0"/>
      <p:bldP spid="34" grpId="0">
        <p:tmplLst>
          <p:tmpl>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animBg="1"/>
      <p:bldP spid="37" grpId="0" animBg="1">
        <p:tmplLst>
          <p:tmpl>
            <p:tnLst>
              <p:par>
                <p:cTn presetID="22" presetClass="entr" presetSubtype="4"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down)">
                      <p:cBhvr>
                        <p:cTn dur="500"/>
                        <p:tgtEl>
                          <p:spTgt spid="37"/>
                        </p:tgtEl>
                      </p:cBhvr>
                    </p:animEffect>
                  </p:childTnLst>
                </p:cTn>
              </p:par>
            </p:tnLst>
          </p:tmpl>
        </p:tmplLst>
      </p:bldP>
      <p:bldP spid="38" grpId="0"/>
      <p:bldP spid="39" grpId="0">
        <p:tmplLst>
          <p:tmpl>
            <p:tnLst>
              <p:par>
                <p:cTn presetID="22" presetClass="entr" presetSubtype="8"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left)">
                      <p:cBhvr>
                        <p:cTn dur="500"/>
                        <p:tgtEl>
                          <p:spTgt spid="39"/>
                        </p:tgtEl>
                      </p:cBhvr>
                    </p:animEffect>
                  </p:childTnLst>
                </p:cTn>
              </p:par>
            </p:tnLst>
          </p:tmpl>
        </p:tmplLst>
      </p:bldP>
      <p:bldP spid="40" grpId="0" build="p">
        <p:tmplLst>
          <p:tmpl lvl="1">
            <p:tnLst>
              <p:par>
                <p:cTn presetID="10" presetClass="entr" presetSubtype="0"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3" name="テキスト プレースホルダー 23"/>
          <p:cNvSpPr>
            <a:spLocks noGrp="1"/>
          </p:cNvSpPr>
          <p:nvPr>
            <p:ph type="body" sz="quarter" idx="21" hasCustomPrompt="1"/>
          </p:nvPr>
        </p:nvSpPr>
        <p:spPr>
          <a:xfrm rot="21392017">
            <a:off x="215000" y="1423936"/>
            <a:ext cx="2666507" cy="1909729"/>
          </a:xfrm>
          <a:blipFill>
            <a:blip r:embed="rId2"/>
            <a:stretch>
              <a:fillRect/>
            </a:stretch>
          </a:blipFill>
        </p:spPr>
        <p:txBody>
          <a:bodyPr/>
          <a:lstStyle/>
          <a:p>
            <a:pPr lvl="0"/>
            <a:r>
              <a:rPr kumimoji="1" lang="en-US" altLang="ja-JP" dirty="0"/>
              <a:t> </a:t>
            </a:r>
            <a:endParaRPr kumimoji="1" lang="ja-JP" altLang="en-US" dirty="0"/>
          </a:p>
        </p:txBody>
      </p:sp>
      <p:sp>
        <p:nvSpPr>
          <p:cNvPr id="14" name="図プレースホルダー 8"/>
          <p:cNvSpPr>
            <a:spLocks noGrp="1"/>
          </p:cNvSpPr>
          <p:nvPr>
            <p:ph type="pic" sz="quarter" idx="20" hasCustomPrompt="1"/>
          </p:nvPr>
        </p:nvSpPr>
        <p:spPr>
          <a:xfrm rot="21392017">
            <a:off x="321478" y="1549924"/>
            <a:ext cx="2453544" cy="1657753"/>
          </a:xfrm>
        </p:spPr>
        <p:txBody>
          <a:bodyPr/>
          <a:lstStyle>
            <a:lvl1pPr>
              <a:defRPr/>
            </a:lvl1pPr>
          </a:lstStyle>
          <a:p>
            <a:r>
              <a:rPr kumimoji="1" lang="en-US" altLang="ja-JP" dirty="0"/>
              <a:t>Add an image here</a:t>
            </a:r>
            <a:endParaRPr kumimoji="1" lang="ja-JP" altLang="en-US" dirty="0"/>
          </a:p>
        </p:txBody>
      </p:sp>
      <p:sp>
        <p:nvSpPr>
          <p:cNvPr id="17" name="テキスト プレースホルダー 5"/>
          <p:cNvSpPr>
            <a:spLocks noGrp="1"/>
          </p:cNvSpPr>
          <p:nvPr>
            <p:ph type="body" sz="quarter" idx="23" hasCustomPrompt="1"/>
          </p:nvPr>
        </p:nvSpPr>
        <p:spPr>
          <a:xfrm rot="21420000">
            <a:off x="278107" y="3301462"/>
            <a:ext cx="2678030" cy="570063"/>
          </a:xfrm>
          <a:noFill/>
        </p:spPr>
        <p:txBody>
          <a:bodyPr anchor="t">
            <a:noAutofit/>
          </a:bodyPr>
          <a:lstStyle>
            <a:lvl1pPr algn="l">
              <a:lnSpc>
                <a:spcPct val="120000"/>
              </a:lnSpc>
              <a:spcBef>
                <a:spcPts val="336"/>
              </a:spcBef>
              <a:defRPr sz="20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2" name="テキスト プレースホルダー 23"/>
          <p:cNvSpPr>
            <a:spLocks noGrp="1"/>
          </p:cNvSpPr>
          <p:nvPr>
            <p:ph type="body" sz="quarter" idx="24" hasCustomPrompt="1"/>
          </p:nvPr>
        </p:nvSpPr>
        <p:spPr>
          <a:xfrm rot="21392017">
            <a:off x="3185587" y="1411991"/>
            <a:ext cx="2666507" cy="1909729"/>
          </a:xfrm>
          <a:blipFill>
            <a:blip r:embed="rId2"/>
            <a:stretch>
              <a:fillRect/>
            </a:stretch>
          </a:blipFill>
        </p:spPr>
        <p:txBody>
          <a:bodyPr/>
          <a:lstStyle/>
          <a:p>
            <a:pPr lvl="0"/>
            <a:r>
              <a:rPr kumimoji="1" lang="en-US" altLang="ja-JP" dirty="0"/>
              <a:t> </a:t>
            </a:r>
            <a:endParaRPr kumimoji="1" lang="ja-JP" altLang="en-US" dirty="0"/>
          </a:p>
        </p:txBody>
      </p:sp>
      <p:sp>
        <p:nvSpPr>
          <p:cNvPr id="33" name="図プレースホルダー 8"/>
          <p:cNvSpPr>
            <a:spLocks noGrp="1"/>
          </p:cNvSpPr>
          <p:nvPr>
            <p:ph type="pic" sz="quarter" idx="25" hasCustomPrompt="1"/>
          </p:nvPr>
        </p:nvSpPr>
        <p:spPr>
          <a:xfrm rot="21392017">
            <a:off x="3292066" y="1537979"/>
            <a:ext cx="2453544" cy="1657753"/>
          </a:xfrm>
        </p:spPr>
        <p:txBody>
          <a:bodyPr/>
          <a:lstStyle>
            <a:lvl1pPr>
              <a:defRPr/>
            </a:lvl1pPr>
          </a:lstStyle>
          <a:p>
            <a:r>
              <a:rPr kumimoji="1" lang="en-US" altLang="ja-JP" dirty="0"/>
              <a:t>Add an image here</a:t>
            </a:r>
            <a:endParaRPr kumimoji="1" lang="ja-JP" altLang="en-US" dirty="0"/>
          </a:p>
        </p:txBody>
      </p:sp>
      <p:sp>
        <p:nvSpPr>
          <p:cNvPr id="35" name="テキスト プレースホルダー 5"/>
          <p:cNvSpPr>
            <a:spLocks noGrp="1"/>
          </p:cNvSpPr>
          <p:nvPr>
            <p:ph type="body" sz="quarter" idx="27" hasCustomPrompt="1"/>
          </p:nvPr>
        </p:nvSpPr>
        <p:spPr>
          <a:xfrm rot="21420000">
            <a:off x="3248695" y="3289514"/>
            <a:ext cx="2678030" cy="570063"/>
          </a:xfrm>
          <a:noFill/>
        </p:spPr>
        <p:txBody>
          <a:bodyPr anchor="t">
            <a:noAutofit/>
          </a:bodyPr>
          <a:lstStyle>
            <a:lvl1pPr algn="l">
              <a:lnSpc>
                <a:spcPct val="120000"/>
              </a:lnSpc>
              <a:spcBef>
                <a:spcPts val="336"/>
              </a:spcBef>
              <a:defRPr sz="20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7" name="テキスト プレースホルダー 23"/>
          <p:cNvSpPr>
            <a:spLocks noGrp="1"/>
          </p:cNvSpPr>
          <p:nvPr>
            <p:ph type="body" sz="quarter" idx="28" hasCustomPrompt="1"/>
          </p:nvPr>
        </p:nvSpPr>
        <p:spPr>
          <a:xfrm rot="21392017">
            <a:off x="6164868" y="1404494"/>
            <a:ext cx="2666507" cy="1909729"/>
          </a:xfrm>
          <a:blipFill>
            <a:blip r:embed="rId2"/>
            <a:stretch>
              <a:fillRect/>
            </a:stretch>
          </a:blipFill>
        </p:spPr>
        <p:txBody>
          <a:bodyPr/>
          <a:lstStyle/>
          <a:p>
            <a:pPr lvl="0"/>
            <a:r>
              <a:rPr kumimoji="1" lang="en-US" altLang="ja-JP" dirty="0"/>
              <a:t> </a:t>
            </a:r>
            <a:endParaRPr kumimoji="1" lang="ja-JP" altLang="en-US" dirty="0"/>
          </a:p>
        </p:txBody>
      </p:sp>
      <p:sp>
        <p:nvSpPr>
          <p:cNvPr id="38" name="図プレースホルダー 8"/>
          <p:cNvSpPr>
            <a:spLocks noGrp="1"/>
          </p:cNvSpPr>
          <p:nvPr>
            <p:ph type="pic" sz="quarter" idx="29" hasCustomPrompt="1"/>
          </p:nvPr>
        </p:nvSpPr>
        <p:spPr>
          <a:xfrm rot="21392017">
            <a:off x="6271346" y="1530481"/>
            <a:ext cx="2453544" cy="1657753"/>
          </a:xfrm>
        </p:spPr>
        <p:txBody>
          <a:bodyPr/>
          <a:lstStyle>
            <a:lvl1pPr>
              <a:defRPr/>
            </a:lvl1pPr>
          </a:lstStyle>
          <a:p>
            <a:r>
              <a:rPr kumimoji="1" lang="en-US" altLang="ja-JP" dirty="0"/>
              <a:t>Add an image here</a:t>
            </a:r>
            <a:endParaRPr kumimoji="1" lang="ja-JP" altLang="en-US" dirty="0"/>
          </a:p>
        </p:txBody>
      </p:sp>
      <p:sp>
        <p:nvSpPr>
          <p:cNvPr id="40" name="テキスト プレースホルダー 5"/>
          <p:cNvSpPr>
            <a:spLocks noGrp="1"/>
          </p:cNvSpPr>
          <p:nvPr>
            <p:ph type="body" sz="quarter" idx="31" hasCustomPrompt="1"/>
          </p:nvPr>
        </p:nvSpPr>
        <p:spPr>
          <a:xfrm rot="21420000">
            <a:off x="6227975" y="3282017"/>
            <a:ext cx="2678030" cy="570063"/>
          </a:xfrm>
          <a:noFill/>
        </p:spPr>
        <p:txBody>
          <a:bodyPr anchor="t">
            <a:noAutofit/>
          </a:bodyPr>
          <a:lstStyle>
            <a:lvl1pPr algn="l">
              <a:lnSpc>
                <a:spcPct val="120000"/>
              </a:lnSpc>
              <a:spcBef>
                <a:spcPts val="336"/>
              </a:spcBef>
              <a:defRPr sz="20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9" name="テキスト プレースホルダー 23"/>
          <p:cNvSpPr>
            <a:spLocks noGrp="1"/>
          </p:cNvSpPr>
          <p:nvPr>
            <p:ph type="body" sz="quarter" idx="32" hasCustomPrompt="1"/>
          </p:nvPr>
        </p:nvSpPr>
        <p:spPr>
          <a:xfrm rot="21392017">
            <a:off x="192495" y="3914215"/>
            <a:ext cx="2666507" cy="1909729"/>
          </a:xfrm>
          <a:blipFill>
            <a:blip r:embed="rId2"/>
            <a:stretch>
              <a:fillRect/>
            </a:stretch>
          </a:blipFill>
        </p:spPr>
        <p:txBody>
          <a:bodyPr/>
          <a:lstStyle/>
          <a:p>
            <a:pPr lvl="0"/>
            <a:r>
              <a:rPr kumimoji="1" lang="en-US" altLang="ja-JP" dirty="0"/>
              <a:t> </a:t>
            </a:r>
            <a:endParaRPr kumimoji="1" lang="ja-JP" altLang="en-US" dirty="0"/>
          </a:p>
        </p:txBody>
      </p:sp>
      <p:sp>
        <p:nvSpPr>
          <p:cNvPr id="30" name="図プレースホルダー 8"/>
          <p:cNvSpPr>
            <a:spLocks noGrp="1"/>
          </p:cNvSpPr>
          <p:nvPr>
            <p:ph type="pic" sz="quarter" idx="33" hasCustomPrompt="1"/>
          </p:nvPr>
        </p:nvSpPr>
        <p:spPr>
          <a:xfrm rot="21392017">
            <a:off x="298974" y="4040203"/>
            <a:ext cx="2453544" cy="1657753"/>
          </a:xfrm>
        </p:spPr>
        <p:txBody>
          <a:bodyPr/>
          <a:lstStyle>
            <a:lvl1pPr>
              <a:defRPr/>
            </a:lvl1pPr>
          </a:lstStyle>
          <a:p>
            <a:r>
              <a:rPr kumimoji="1" lang="en-US" altLang="ja-JP" dirty="0"/>
              <a:t>Add an image here</a:t>
            </a:r>
            <a:endParaRPr kumimoji="1" lang="ja-JP" altLang="en-US" dirty="0"/>
          </a:p>
        </p:txBody>
      </p:sp>
      <p:sp>
        <p:nvSpPr>
          <p:cNvPr id="41" name="テキスト プレースホルダー 5"/>
          <p:cNvSpPr>
            <a:spLocks noGrp="1"/>
          </p:cNvSpPr>
          <p:nvPr>
            <p:ph type="body" sz="quarter" idx="34" hasCustomPrompt="1"/>
          </p:nvPr>
        </p:nvSpPr>
        <p:spPr>
          <a:xfrm rot="21420000">
            <a:off x="255603" y="5791738"/>
            <a:ext cx="2678030" cy="570063"/>
          </a:xfrm>
          <a:noFill/>
        </p:spPr>
        <p:txBody>
          <a:bodyPr anchor="t">
            <a:noAutofit/>
          </a:bodyPr>
          <a:lstStyle>
            <a:lvl1pPr algn="l">
              <a:lnSpc>
                <a:spcPct val="120000"/>
              </a:lnSpc>
              <a:spcBef>
                <a:spcPts val="336"/>
              </a:spcBef>
              <a:defRPr sz="20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42" name="テキスト プレースホルダー 23"/>
          <p:cNvSpPr>
            <a:spLocks noGrp="1"/>
          </p:cNvSpPr>
          <p:nvPr>
            <p:ph type="body" sz="quarter" idx="35" hasCustomPrompt="1"/>
          </p:nvPr>
        </p:nvSpPr>
        <p:spPr>
          <a:xfrm rot="21392017">
            <a:off x="3163083" y="3902268"/>
            <a:ext cx="2666507" cy="1909729"/>
          </a:xfrm>
          <a:blipFill>
            <a:blip r:embed="rId2"/>
            <a:stretch>
              <a:fillRect/>
            </a:stretch>
          </a:blipFill>
        </p:spPr>
        <p:txBody>
          <a:bodyPr/>
          <a:lstStyle/>
          <a:p>
            <a:pPr lvl="0"/>
            <a:r>
              <a:rPr kumimoji="1" lang="en-US" altLang="ja-JP" dirty="0"/>
              <a:t> </a:t>
            </a:r>
            <a:endParaRPr kumimoji="1" lang="ja-JP" altLang="en-US" dirty="0"/>
          </a:p>
        </p:txBody>
      </p:sp>
      <p:sp>
        <p:nvSpPr>
          <p:cNvPr id="43" name="図プレースホルダー 8"/>
          <p:cNvSpPr>
            <a:spLocks noGrp="1"/>
          </p:cNvSpPr>
          <p:nvPr>
            <p:ph type="pic" sz="quarter" idx="36" hasCustomPrompt="1"/>
          </p:nvPr>
        </p:nvSpPr>
        <p:spPr>
          <a:xfrm rot="21392017">
            <a:off x="3269561" y="4028255"/>
            <a:ext cx="2453544" cy="1657753"/>
          </a:xfrm>
        </p:spPr>
        <p:txBody>
          <a:bodyPr/>
          <a:lstStyle>
            <a:lvl1pPr>
              <a:defRPr/>
            </a:lvl1pPr>
          </a:lstStyle>
          <a:p>
            <a:r>
              <a:rPr kumimoji="1" lang="en-US" altLang="ja-JP" dirty="0"/>
              <a:t>Add an image here</a:t>
            </a:r>
            <a:endParaRPr kumimoji="1" lang="ja-JP" altLang="en-US" dirty="0"/>
          </a:p>
        </p:txBody>
      </p:sp>
      <p:sp>
        <p:nvSpPr>
          <p:cNvPr id="44" name="テキスト プレースホルダー 5"/>
          <p:cNvSpPr>
            <a:spLocks noGrp="1"/>
          </p:cNvSpPr>
          <p:nvPr>
            <p:ph type="body" sz="quarter" idx="37" hasCustomPrompt="1"/>
          </p:nvPr>
        </p:nvSpPr>
        <p:spPr>
          <a:xfrm rot="21420000">
            <a:off x="3226190" y="5779791"/>
            <a:ext cx="2678030" cy="570063"/>
          </a:xfrm>
          <a:noFill/>
        </p:spPr>
        <p:txBody>
          <a:bodyPr anchor="t">
            <a:noAutofit/>
          </a:bodyPr>
          <a:lstStyle>
            <a:lvl1pPr algn="l">
              <a:lnSpc>
                <a:spcPct val="120000"/>
              </a:lnSpc>
              <a:spcBef>
                <a:spcPts val="336"/>
              </a:spcBef>
              <a:defRPr sz="20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45" name="テキスト プレースホルダー 23"/>
          <p:cNvSpPr>
            <a:spLocks noGrp="1"/>
          </p:cNvSpPr>
          <p:nvPr>
            <p:ph type="body" sz="quarter" idx="38" hasCustomPrompt="1"/>
          </p:nvPr>
        </p:nvSpPr>
        <p:spPr>
          <a:xfrm rot="21392017">
            <a:off x="6142363" y="3894771"/>
            <a:ext cx="2666507" cy="1909729"/>
          </a:xfrm>
          <a:blipFill>
            <a:blip r:embed="rId2"/>
            <a:stretch>
              <a:fillRect/>
            </a:stretch>
          </a:blipFill>
        </p:spPr>
        <p:txBody>
          <a:bodyPr/>
          <a:lstStyle/>
          <a:p>
            <a:pPr lvl="0"/>
            <a:r>
              <a:rPr kumimoji="1" lang="en-US" altLang="ja-JP" dirty="0"/>
              <a:t> </a:t>
            </a:r>
            <a:endParaRPr kumimoji="1" lang="ja-JP" altLang="en-US" dirty="0"/>
          </a:p>
        </p:txBody>
      </p:sp>
      <p:sp>
        <p:nvSpPr>
          <p:cNvPr id="46" name="図プレースホルダー 8"/>
          <p:cNvSpPr>
            <a:spLocks noGrp="1"/>
          </p:cNvSpPr>
          <p:nvPr>
            <p:ph type="pic" sz="quarter" idx="39" hasCustomPrompt="1"/>
          </p:nvPr>
        </p:nvSpPr>
        <p:spPr>
          <a:xfrm rot="21392017">
            <a:off x="6248842" y="4020758"/>
            <a:ext cx="2453544" cy="1657753"/>
          </a:xfrm>
        </p:spPr>
        <p:txBody>
          <a:bodyPr/>
          <a:lstStyle>
            <a:lvl1pPr>
              <a:defRPr/>
            </a:lvl1pPr>
          </a:lstStyle>
          <a:p>
            <a:r>
              <a:rPr kumimoji="1" lang="en-US" altLang="ja-JP" dirty="0"/>
              <a:t>Add an image here</a:t>
            </a:r>
            <a:endParaRPr kumimoji="1" lang="ja-JP" altLang="en-US" dirty="0"/>
          </a:p>
        </p:txBody>
      </p:sp>
      <p:sp>
        <p:nvSpPr>
          <p:cNvPr id="47" name="テキスト プレースホルダー 5"/>
          <p:cNvSpPr>
            <a:spLocks noGrp="1"/>
          </p:cNvSpPr>
          <p:nvPr>
            <p:ph type="body" sz="quarter" idx="40" hasCustomPrompt="1"/>
          </p:nvPr>
        </p:nvSpPr>
        <p:spPr>
          <a:xfrm rot="21420000">
            <a:off x="6205471" y="5772294"/>
            <a:ext cx="2678030" cy="570063"/>
          </a:xfrm>
          <a:noFill/>
        </p:spPr>
        <p:txBody>
          <a:bodyPr anchor="t">
            <a:noAutofit/>
          </a:bodyPr>
          <a:lstStyle>
            <a:lvl1pPr algn="l">
              <a:lnSpc>
                <a:spcPct val="120000"/>
              </a:lnSpc>
              <a:spcBef>
                <a:spcPts val="336"/>
              </a:spcBef>
              <a:defRPr sz="20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34734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500"/>
                                        <p:tgtEl>
                                          <p:spTgt spid="17">
                                            <p:txEl>
                                              <p:pRg st="0" end="0"/>
                                            </p:txEl>
                                          </p:spTgt>
                                        </p:tgtEl>
                                      </p:cBhvr>
                                    </p:animEffect>
                                  </p:childTnLst>
                                </p:cTn>
                              </p:par>
                            </p:childTnLst>
                          </p:cTn>
                        </p:par>
                        <p:par>
                          <p:cTn id="15" fill="hold">
                            <p:stCondLst>
                              <p:cond delay="1250"/>
                            </p:stCondLst>
                            <p:childTnLst>
                              <p:par>
                                <p:cTn id="16" presetID="22" presetClass="entr" presetSubtype="4"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grpId="0" nodeType="withEffect">
                                  <p:stCondLst>
                                    <p:cond delay="25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5">
                                            <p:txEl>
                                              <p:pRg st="0" end="0"/>
                                            </p:txEl>
                                          </p:spTgt>
                                        </p:tgtEl>
                                        <p:attrNameLst>
                                          <p:attrName>style.visibility</p:attrName>
                                        </p:attrNameLst>
                                      </p:cBhvr>
                                      <p:to>
                                        <p:strVal val="visible"/>
                                      </p:to>
                                    </p:set>
                                    <p:animEffect transition="in" filter="fade">
                                      <p:cBhvr>
                                        <p:cTn id="25" dur="500"/>
                                        <p:tgtEl>
                                          <p:spTgt spid="35">
                                            <p:txEl>
                                              <p:pRg st="0" end="0"/>
                                            </p:txEl>
                                          </p:spTgt>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down)">
                                      <p:cBhvr>
                                        <p:cTn id="29" dur="500"/>
                                        <p:tgtEl>
                                          <p:spTgt spid="37"/>
                                        </p:tgtEl>
                                      </p:cBhvr>
                                    </p:animEffect>
                                  </p:childTnLst>
                                </p:cTn>
                              </p:par>
                              <p:par>
                                <p:cTn id="30" presetID="22" presetClass="entr" presetSubtype="4" fill="hold" grpId="0" nodeType="withEffect">
                                  <p:stCondLst>
                                    <p:cond delay="250"/>
                                  </p:stCondLst>
                                  <p:childTnLst>
                                    <p:set>
                                      <p:cBhvr>
                                        <p:cTn id="31" dur="1" fill="hold">
                                          <p:stCondLst>
                                            <p:cond delay="0"/>
                                          </p:stCondLst>
                                        </p:cTn>
                                        <p:tgtEl>
                                          <p:spTgt spid="38"/>
                                        </p:tgtEl>
                                        <p:attrNameLst>
                                          <p:attrName>style.visibility</p:attrName>
                                        </p:attrNameLst>
                                      </p:cBhvr>
                                      <p:to>
                                        <p:strVal val="visible"/>
                                      </p:to>
                                    </p:set>
                                    <p:animEffect transition="in" filter="wipe(down)">
                                      <p:cBhvr>
                                        <p:cTn id="32" dur="500"/>
                                        <p:tgtEl>
                                          <p:spTgt spid="38"/>
                                        </p:tgtEl>
                                      </p:cBhvr>
                                    </p:animEffect>
                                  </p:childTnLst>
                                </p:cTn>
                              </p:par>
                            </p:childTnLst>
                          </p:cTn>
                        </p:par>
                        <p:par>
                          <p:cTn id="33" fill="hold">
                            <p:stCondLst>
                              <p:cond delay="3250"/>
                            </p:stCondLst>
                            <p:childTnLst>
                              <p:par>
                                <p:cTn id="34" presetID="10" presetClass="entr" presetSubtype="0" fill="hold" grpId="0" nodeType="afterEffect">
                                  <p:stCondLst>
                                    <p:cond delay="0"/>
                                  </p:stCondLst>
                                  <p:childTnLst>
                                    <p:set>
                                      <p:cBhvr>
                                        <p:cTn id="35" dur="1" fill="hold">
                                          <p:stCondLst>
                                            <p:cond delay="0"/>
                                          </p:stCondLst>
                                        </p:cTn>
                                        <p:tgtEl>
                                          <p:spTgt spid="40">
                                            <p:txEl>
                                              <p:pRg st="0" end="0"/>
                                            </p:txEl>
                                          </p:spTgt>
                                        </p:tgtEl>
                                        <p:attrNameLst>
                                          <p:attrName>style.visibility</p:attrName>
                                        </p:attrNameLst>
                                      </p:cBhvr>
                                      <p:to>
                                        <p:strVal val="visible"/>
                                      </p:to>
                                    </p:set>
                                    <p:animEffect transition="in" filter="fade">
                                      <p:cBhvr>
                                        <p:cTn id="36" dur="500"/>
                                        <p:tgtEl>
                                          <p:spTgt spid="40">
                                            <p:txEl>
                                              <p:pRg st="0" end="0"/>
                                            </p:txEl>
                                          </p:spTgt>
                                        </p:tgtEl>
                                      </p:cBhvr>
                                    </p:animEffect>
                                  </p:childTnLst>
                                </p:cTn>
                              </p:par>
                            </p:childTnLst>
                          </p:cTn>
                        </p:par>
                        <p:par>
                          <p:cTn id="37" fill="hold">
                            <p:stCondLst>
                              <p:cond delay="3750"/>
                            </p:stCondLst>
                            <p:childTnLst>
                              <p:par>
                                <p:cTn id="38" presetID="22" presetClass="entr" presetSubtype="4"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grpId="0" nodeType="withEffect">
                                  <p:stCondLst>
                                    <p:cond delay="25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par>
                          <p:cTn id="44" fill="hold">
                            <p:stCondLst>
                              <p:cond delay="4500"/>
                            </p:stCondLst>
                            <p:childTnLst>
                              <p:par>
                                <p:cTn id="45" presetID="10" presetClass="entr" presetSubtype="0" fill="hold" grpId="0" nodeType="afterEffect">
                                  <p:stCondLst>
                                    <p:cond delay="0"/>
                                  </p:stCondLst>
                                  <p:childTnLst>
                                    <p:set>
                                      <p:cBhvr>
                                        <p:cTn id="46" dur="1" fill="hold">
                                          <p:stCondLst>
                                            <p:cond delay="0"/>
                                          </p:stCondLst>
                                        </p:cTn>
                                        <p:tgtEl>
                                          <p:spTgt spid="41">
                                            <p:txEl>
                                              <p:pRg st="0" end="0"/>
                                            </p:txEl>
                                          </p:spTgt>
                                        </p:tgtEl>
                                        <p:attrNameLst>
                                          <p:attrName>style.visibility</p:attrName>
                                        </p:attrNameLst>
                                      </p:cBhvr>
                                      <p:to>
                                        <p:strVal val="visible"/>
                                      </p:to>
                                    </p:set>
                                    <p:animEffect transition="in" filter="fade">
                                      <p:cBhvr>
                                        <p:cTn id="47" dur="500"/>
                                        <p:tgtEl>
                                          <p:spTgt spid="41">
                                            <p:txEl>
                                              <p:pRg st="0" end="0"/>
                                            </p:txEl>
                                          </p:spTgt>
                                        </p:tgtEl>
                                      </p:cBhvr>
                                    </p:animEffect>
                                  </p:childTnLst>
                                </p:cTn>
                              </p:par>
                            </p:childTnLst>
                          </p:cTn>
                        </p:par>
                        <p:par>
                          <p:cTn id="48" fill="hold">
                            <p:stCondLst>
                              <p:cond delay="5000"/>
                            </p:stCondLst>
                            <p:childTnLst>
                              <p:par>
                                <p:cTn id="49" presetID="22" presetClass="entr" presetSubtype="4"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down)">
                                      <p:cBhvr>
                                        <p:cTn id="51" dur="500"/>
                                        <p:tgtEl>
                                          <p:spTgt spid="42"/>
                                        </p:tgtEl>
                                      </p:cBhvr>
                                    </p:animEffect>
                                  </p:childTnLst>
                                </p:cTn>
                              </p:par>
                              <p:par>
                                <p:cTn id="52" presetID="22" presetClass="entr" presetSubtype="4" fill="hold" grpId="0" nodeType="withEffect">
                                  <p:stCondLst>
                                    <p:cond delay="250"/>
                                  </p:stCondLst>
                                  <p:childTnLst>
                                    <p:set>
                                      <p:cBhvr>
                                        <p:cTn id="53" dur="1" fill="hold">
                                          <p:stCondLst>
                                            <p:cond delay="0"/>
                                          </p:stCondLst>
                                        </p:cTn>
                                        <p:tgtEl>
                                          <p:spTgt spid="43"/>
                                        </p:tgtEl>
                                        <p:attrNameLst>
                                          <p:attrName>style.visibility</p:attrName>
                                        </p:attrNameLst>
                                      </p:cBhvr>
                                      <p:to>
                                        <p:strVal val="visible"/>
                                      </p:to>
                                    </p:set>
                                    <p:animEffect transition="in" filter="wipe(down)">
                                      <p:cBhvr>
                                        <p:cTn id="54" dur="500"/>
                                        <p:tgtEl>
                                          <p:spTgt spid="43"/>
                                        </p:tgtEl>
                                      </p:cBhvr>
                                    </p:animEffect>
                                  </p:childTnLst>
                                </p:cTn>
                              </p:par>
                            </p:childTnLst>
                          </p:cTn>
                        </p:par>
                        <p:par>
                          <p:cTn id="55" fill="hold">
                            <p:stCondLst>
                              <p:cond delay="5750"/>
                            </p:stCondLst>
                            <p:childTnLst>
                              <p:par>
                                <p:cTn id="56" presetID="10" presetClass="entr" presetSubtype="0" fill="hold" grpId="0" nodeType="afterEffect">
                                  <p:stCondLst>
                                    <p:cond delay="0"/>
                                  </p:stCondLst>
                                  <p:childTnLst>
                                    <p:set>
                                      <p:cBhvr>
                                        <p:cTn id="57" dur="1" fill="hold">
                                          <p:stCondLst>
                                            <p:cond delay="0"/>
                                          </p:stCondLst>
                                        </p:cTn>
                                        <p:tgtEl>
                                          <p:spTgt spid="44">
                                            <p:txEl>
                                              <p:pRg st="0" end="0"/>
                                            </p:txEl>
                                          </p:spTgt>
                                        </p:tgtEl>
                                        <p:attrNameLst>
                                          <p:attrName>style.visibility</p:attrName>
                                        </p:attrNameLst>
                                      </p:cBhvr>
                                      <p:to>
                                        <p:strVal val="visible"/>
                                      </p:to>
                                    </p:set>
                                    <p:animEffect transition="in" filter="fade">
                                      <p:cBhvr>
                                        <p:cTn id="58" dur="500"/>
                                        <p:tgtEl>
                                          <p:spTgt spid="44">
                                            <p:txEl>
                                              <p:pRg st="0" end="0"/>
                                            </p:txEl>
                                          </p:spTgt>
                                        </p:tgtEl>
                                      </p:cBhvr>
                                    </p:animEffect>
                                  </p:childTnLst>
                                </p:cTn>
                              </p:par>
                            </p:childTnLst>
                          </p:cTn>
                        </p:par>
                        <p:par>
                          <p:cTn id="59" fill="hold">
                            <p:stCondLst>
                              <p:cond delay="6250"/>
                            </p:stCondLst>
                            <p:childTnLst>
                              <p:par>
                                <p:cTn id="60" presetID="22" presetClass="entr" presetSubtype="4" fill="hold" grpId="0" nodeType="after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wipe(down)">
                                      <p:cBhvr>
                                        <p:cTn id="62" dur="500"/>
                                        <p:tgtEl>
                                          <p:spTgt spid="45"/>
                                        </p:tgtEl>
                                      </p:cBhvr>
                                    </p:animEffect>
                                  </p:childTnLst>
                                </p:cTn>
                              </p:par>
                              <p:par>
                                <p:cTn id="63" presetID="22" presetClass="entr" presetSubtype="4" fill="hold" grpId="0" nodeType="withEffect">
                                  <p:stCondLst>
                                    <p:cond delay="250"/>
                                  </p:stCondLst>
                                  <p:childTnLst>
                                    <p:set>
                                      <p:cBhvr>
                                        <p:cTn id="64" dur="1" fill="hold">
                                          <p:stCondLst>
                                            <p:cond delay="0"/>
                                          </p:stCondLst>
                                        </p:cTn>
                                        <p:tgtEl>
                                          <p:spTgt spid="46"/>
                                        </p:tgtEl>
                                        <p:attrNameLst>
                                          <p:attrName>style.visibility</p:attrName>
                                        </p:attrNameLst>
                                      </p:cBhvr>
                                      <p:to>
                                        <p:strVal val="visible"/>
                                      </p:to>
                                    </p:set>
                                    <p:animEffect transition="in" filter="wipe(down)">
                                      <p:cBhvr>
                                        <p:cTn id="65" dur="500"/>
                                        <p:tgtEl>
                                          <p:spTgt spid="46"/>
                                        </p:tgtEl>
                                      </p:cBhvr>
                                    </p:animEffect>
                                  </p:childTnLst>
                                </p:cTn>
                              </p:par>
                            </p:childTnLst>
                          </p:cTn>
                        </p:par>
                        <p:par>
                          <p:cTn id="66" fill="hold">
                            <p:stCondLst>
                              <p:cond delay="7000"/>
                            </p:stCondLst>
                            <p:childTnLst>
                              <p:par>
                                <p:cTn id="67" presetID="10" presetClass="entr" presetSubtype="0" fill="hold" grpId="0" nodeType="afterEffect">
                                  <p:stCondLst>
                                    <p:cond delay="0"/>
                                  </p:stCondLst>
                                  <p:childTnLst>
                                    <p:set>
                                      <p:cBhvr>
                                        <p:cTn id="68" dur="1" fill="hold">
                                          <p:stCondLst>
                                            <p:cond delay="0"/>
                                          </p:stCondLst>
                                        </p:cTn>
                                        <p:tgtEl>
                                          <p:spTgt spid="47">
                                            <p:txEl>
                                              <p:pRg st="0" end="0"/>
                                            </p:txEl>
                                          </p:spTgt>
                                        </p:tgtEl>
                                        <p:attrNameLst>
                                          <p:attrName>style.visibility</p:attrName>
                                        </p:attrNameLst>
                                      </p:cBhvr>
                                      <p:to>
                                        <p:strVal val="visible"/>
                                      </p:to>
                                    </p:set>
                                    <p:animEffect transition="in" filter="fade">
                                      <p:cBhvr>
                                        <p:cTn id="69"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tmplLst>
          <p:tmpl>
            <p:tnLst>
              <p:par>
                <p:cTn presetID="22" presetClass="entr" presetSubtype="4"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down)">
                      <p:cBhvr>
                        <p:cTn dur="500"/>
                        <p:tgtEl>
                          <p:spTgt spid="13"/>
                        </p:tgtEl>
                      </p:cBhvr>
                    </p:animEffect>
                  </p:childTnLst>
                </p:cTn>
              </p:par>
            </p:tnLst>
          </p:tmpl>
        </p:tmplLst>
      </p:bldP>
      <p:bldP spid="14" grpId="0"/>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32" grpId="0" animBg="1">
        <p:tmplLst>
          <p:tmpl>
            <p:tnLst>
              <p:par>
                <p:cTn presetID="22" presetClass="entr" presetSubtype="4"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down)">
                      <p:cBhvr>
                        <p:cTn dur="500"/>
                        <p:tgtEl>
                          <p:spTgt spid="32"/>
                        </p:tgtEl>
                      </p:cBhvr>
                    </p:animEffect>
                  </p:childTnLst>
                </p:cTn>
              </p:par>
            </p:tnLst>
          </p:tmpl>
        </p:tmplLst>
      </p:bldP>
      <p:bldP spid="33" grpId="0"/>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animBg="1">
        <p:tmplLst>
          <p:tmpl>
            <p:tnLst>
              <p:par>
                <p:cTn presetID="22" presetClass="entr" presetSubtype="4"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down)">
                      <p:cBhvr>
                        <p:cTn dur="500"/>
                        <p:tgtEl>
                          <p:spTgt spid="37"/>
                        </p:tgtEl>
                      </p:cBhvr>
                    </p:animEffect>
                  </p:childTnLst>
                </p:cTn>
              </p:par>
            </p:tnLst>
          </p:tmpl>
        </p:tmplLst>
      </p:bldP>
      <p:bldP spid="38" grpId="0"/>
      <p:bldP spid="40" grpId="0" build="p">
        <p:tmplLst>
          <p:tmpl lvl="1">
            <p:tnLst>
              <p:par>
                <p:cTn presetID="10" presetClass="entr" presetSubtype="0"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29" grpId="0" animBg="1">
        <p:tmplLst>
          <p:tmpl>
            <p:tnLst>
              <p:par>
                <p:cTn presetID="22" presetClass="entr" presetSubtype="4"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down)">
                      <p:cBhvr>
                        <p:cTn dur="500"/>
                        <p:tgtEl>
                          <p:spTgt spid="29"/>
                        </p:tgtEl>
                      </p:cBhvr>
                    </p:animEffect>
                  </p:childTnLst>
                </p:cTn>
              </p:par>
            </p:tnLst>
          </p:tmpl>
        </p:tmplLst>
      </p:bldP>
      <p:bldP spid="30" grpId="0"/>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animBg="1">
        <p:tmplLst>
          <p:tmpl>
            <p:tnLst>
              <p:par>
                <p:cTn presetID="22" presetClass="entr" presetSubtype="4"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down)">
                      <p:cBhvr>
                        <p:cTn dur="500"/>
                        <p:tgtEl>
                          <p:spTgt spid="42"/>
                        </p:tgtEl>
                      </p:cBhvr>
                    </p:animEffect>
                  </p:childTnLst>
                </p:cTn>
              </p:par>
            </p:tnLst>
          </p:tmpl>
        </p:tmplLst>
      </p:bldP>
      <p:bldP spid="43" grpId="0"/>
      <p:bldP spid="44" grpId="0" build="p">
        <p:tmplLst>
          <p:tmpl lvl="1">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animBg="1">
        <p:tmplLst>
          <p:tmpl>
            <p:tnLst>
              <p:par>
                <p:cTn presetID="22" presetClass="entr" presetSubtype="4"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down)">
                      <p:cBhvr>
                        <p:cTn dur="500"/>
                        <p:tgtEl>
                          <p:spTgt spid="45"/>
                        </p:tgtEl>
                      </p:cBhvr>
                    </p:animEffect>
                  </p:childTnLst>
                </p:cTn>
              </p:par>
            </p:tnLst>
          </p:tmpl>
        </p:tmplLst>
      </p:bldP>
      <p:bldP spid="46"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Image - Intro">
    <p:spTree>
      <p:nvGrpSpPr>
        <p:cNvPr id="1" name=""/>
        <p:cNvGrpSpPr/>
        <p:nvPr/>
      </p:nvGrpSpPr>
      <p:grpSpPr>
        <a:xfrm>
          <a:off x="0" y="0"/>
          <a:ext cx="0" cy="0"/>
          <a:chOff x="0" y="0"/>
          <a:chExt cx="0" cy="0"/>
        </a:xfrm>
      </p:grpSpPr>
      <p:sp>
        <p:nvSpPr>
          <p:cNvPr id="11" name="正方形/長方形 10"/>
          <p:cNvSpPr/>
          <p:nvPr userDrawn="1"/>
        </p:nvSpPr>
        <p:spPr>
          <a:xfrm>
            <a:off x="0" y="3008954"/>
            <a:ext cx="9144000" cy="279031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6" name="テキスト プレースホルダー 5"/>
          <p:cNvSpPr>
            <a:spLocks noGrp="1"/>
          </p:cNvSpPr>
          <p:nvPr>
            <p:ph type="body" sz="quarter" idx="13" hasCustomPrompt="1"/>
          </p:nvPr>
        </p:nvSpPr>
        <p:spPr>
          <a:xfrm>
            <a:off x="4729534" y="3759036"/>
            <a:ext cx="3958023" cy="1852302"/>
          </a:xfrm>
          <a:noFill/>
        </p:spPr>
        <p:txBody>
          <a:bodyPr anchor="t">
            <a:noAutofit/>
          </a:bodyPr>
          <a:lstStyle>
            <a:lvl1pPr>
              <a:lnSpc>
                <a:spcPct val="120000"/>
              </a:lnSpc>
              <a:spcBef>
                <a:spcPts val="336"/>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7" name="テキスト プレースホルダー 23"/>
          <p:cNvSpPr>
            <a:spLocks noGrp="1"/>
          </p:cNvSpPr>
          <p:nvPr>
            <p:ph type="body" sz="quarter" idx="21" hasCustomPrompt="1"/>
          </p:nvPr>
        </p:nvSpPr>
        <p:spPr>
          <a:xfrm rot="21392017">
            <a:off x="481206" y="1853271"/>
            <a:ext cx="3984718" cy="2853820"/>
          </a:xfrm>
          <a:blipFill>
            <a:blip r:embed="rId2"/>
            <a:stretch>
              <a:fillRect/>
            </a:stretch>
          </a:blipFill>
        </p:spPr>
        <p:txBody>
          <a:bodyPr/>
          <a:lstStyle/>
          <a:p>
            <a:pPr lvl="0"/>
            <a:r>
              <a:rPr kumimoji="1" lang="en-US" altLang="ja-JP" dirty="0"/>
              <a:t> </a:t>
            </a:r>
            <a:endParaRPr kumimoji="1" lang="ja-JP" altLang="en-US" dirty="0"/>
          </a:p>
        </p:txBody>
      </p:sp>
      <p:sp>
        <p:nvSpPr>
          <p:cNvPr id="8" name="図プレースホルダー 8"/>
          <p:cNvSpPr>
            <a:spLocks noGrp="1"/>
          </p:cNvSpPr>
          <p:nvPr>
            <p:ph type="pic" sz="quarter" idx="20" hasCustomPrompt="1"/>
          </p:nvPr>
        </p:nvSpPr>
        <p:spPr>
          <a:xfrm rot="21392017">
            <a:off x="592565" y="2000357"/>
            <a:ext cx="3762005" cy="2559655"/>
          </a:xfrm>
        </p:spPr>
        <p:txBody>
          <a:bodyPr/>
          <a:lstStyle>
            <a:lvl1pPr>
              <a:defRPr/>
            </a:lvl1pPr>
          </a:lstStyle>
          <a:p>
            <a:r>
              <a:rPr kumimoji="1" lang="en-US" altLang="ja-JP" dirty="0"/>
              <a:t>Add an image here</a:t>
            </a:r>
            <a:endParaRPr kumimoji="1" lang="ja-JP" altLang="en-US" dirty="0"/>
          </a:p>
        </p:txBody>
      </p:sp>
      <p:sp>
        <p:nvSpPr>
          <p:cNvPr id="9" name="テキスト プレースホルダー 5"/>
          <p:cNvSpPr>
            <a:spLocks noGrp="1"/>
          </p:cNvSpPr>
          <p:nvPr>
            <p:ph type="body" sz="quarter" idx="22" hasCustomPrompt="1"/>
          </p:nvPr>
        </p:nvSpPr>
        <p:spPr>
          <a:xfrm rot="-180000">
            <a:off x="510119" y="4671561"/>
            <a:ext cx="3958023" cy="720080"/>
          </a:xfrm>
          <a:noFill/>
        </p:spPr>
        <p:txBody>
          <a:bodyPr anchor="t">
            <a:noAutofit/>
          </a:bodyPr>
          <a:lstStyle>
            <a:lvl1pPr>
              <a:lnSpc>
                <a:spcPct val="120000"/>
              </a:lnSpc>
              <a:spcBef>
                <a:spcPts val="336"/>
              </a:spcBef>
              <a:defRPr sz="3000" spc="168">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0" name="テキスト プレースホルダー 5"/>
          <p:cNvSpPr>
            <a:spLocks noGrp="1"/>
          </p:cNvSpPr>
          <p:nvPr>
            <p:ph type="body" sz="quarter" idx="23" hasCustomPrompt="1"/>
          </p:nvPr>
        </p:nvSpPr>
        <p:spPr>
          <a:xfrm>
            <a:off x="4730557" y="3128970"/>
            <a:ext cx="3958023" cy="570063"/>
          </a:xfrm>
          <a:noFill/>
        </p:spPr>
        <p:txBody>
          <a:bodyPr anchor="t">
            <a:noAutofit/>
          </a:bodyPr>
          <a:lstStyle>
            <a:lvl1pPr>
              <a:lnSpc>
                <a:spcPct val="120000"/>
              </a:lnSpc>
              <a:spcBef>
                <a:spcPts val="336"/>
              </a:spcBef>
              <a:defRPr sz="2200" spc="168">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131883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decel="100000" fill="hold" grpId="0"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9">
                                            <p:txEl>
                                              <p:pRg st="0" end="0"/>
                                            </p:txEl>
                                          </p:spTgt>
                                        </p:tgtEl>
                                        <p:attrNameLst>
                                          <p:attrName>ppt_y</p:attrName>
                                        </p:attrNameLst>
                                      </p:cBhvr>
                                      <p:tavLst>
                                        <p:tav tm="0">
                                          <p:val>
                                            <p:strVal val="#ppt_y"/>
                                          </p:val>
                                        </p:tav>
                                        <p:tav tm="100000">
                                          <p:val>
                                            <p:strVal val="#ppt_y"/>
                                          </p:val>
                                        </p:tav>
                                      </p:tavLst>
                                    </p:anim>
                                  </p:childTnLst>
                                </p:cTn>
                              </p:par>
                              <p:par>
                                <p:cTn id="18" presetID="16" presetClass="entr" presetSubtype="37"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500"/>
                                        <p:tgtEl>
                                          <p:spTgt spid="1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animBg="1">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8" grpId="0"/>
      <p:bldP spid="9" grpId="0" build="p">
        <p:tmplLst>
          <p:tmpl lvl="1">
            <p:tnLst>
              <p:par>
                <p:cTn presetID="2" presetClass="entr" presetSubtype="8"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11" name="正方形/長方形 10"/>
          <p:cNvSpPr/>
          <p:nvPr userDrawn="1"/>
        </p:nvSpPr>
        <p:spPr>
          <a:xfrm>
            <a:off x="361985" y="4029069"/>
            <a:ext cx="4026249" cy="231025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6" name="テキスト プレースホルダー 5"/>
          <p:cNvSpPr>
            <a:spLocks noGrp="1"/>
          </p:cNvSpPr>
          <p:nvPr>
            <p:ph type="body" sz="quarter" idx="13" hasCustomPrompt="1"/>
          </p:nvPr>
        </p:nvSpPr>
        <p:spPr>
          <a:xfrm>
            <a:off x="498694" y="5079186"/>
            <a:ext cx="3758377" cy="1050117"/>
          </a:xfrm>
          <a:noFill/>
        </p:spPr>
        <p:txBody>
          <a:bodyPr anchor="t">
            <a:noAutofit/>
          </a:bodyPr>
          <a:lstStyle>
            <a:lvl1pPr>
              <a:lnSpc>
                <a:spcPct val="120000"/>
              </a:lnSpc>
              <a:spcBef>
                <a:spcPts val="336"/>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7" name="テキスト プレースホルダー 23"/>
          <p:cNvSpPr>
            <a:spLocks noGrp="1"/>
          </p:cNvSpPr>
          <p:nvPr>
            <p:ph type="body" sz="quarter" idx="21" hasCustomPrompt="1"/>
          </p:nvPr>
        </p:nvSpPr>
        <p:spPr>
          <a:xfrm rot="21392017">
            <a:off x="477191" y="1638254"/>
            <a:ext cx="3722827" cy="2666255"/>
          </a:xfrm>
          <a:blipFill>
            <a:blip r:embed="rId2"/>
            <a:stretch>
              <a:fillRect/>
            </a:stretch>
          </a:blipFill>
        </p:spPr>
        <p:txBody>
          <a:bodyPr/>
          <a:lstStyle/>
          <a:p>
            <a:pPr lvl="0"/>
            <a:r>
              <a:rPr kumimoji="1" lang="en-US" altLang="ja-JP" dirty="0"/>
              <a:t> </a:t>
            </a:r>
            <a:endParaRPr kumimoji="1" lang="ja-JP" altLang="en-US" dirty="0"/>
          </a:p>
        </p:txBody>
      </p:sp>
      <p:sp>
        <p:nvSpPr>
          <p:cNvPr id="8" name="図プレースホルダー 8"/>
          <p:cNvSpPr>
            <a:spLocks noGrp="1"/>
          </p:cNvSpPr>
          <p:nvPr>
            <p:ph type="pic" sz="quarter" idx="20" hasCustomPrompt="1"/>
          </p:nvPr>
        </p:nvSpPr>
        <p:spPr>
          <a:xfrm rot="21392017">
            <a:off x="584215" y="1777699"/>
            <a:ext cx="3508785" cy="2387365"/>
          </a:xfrm>
        </p:spPr>
        <p:txBody>
          <a:bodyPr/>
          <a:lstStyle>
            <a:lvl1pPr>
              <a:defRPr/>
            </a:lvl1pPr>
          </a:lstStyle>
          <a:p>
            <a:r>
              <a:rPr kumimoji="1" lang="en-US" altLang="ja-JP" dirty="0"/>
              <a:t>Add an image here</a:t>
            </a:r>
            <a:endParaRPr kumimoji="1" lang="ja-JP" altLang="en-US" dirty="0"/>
          </a:p>
        </p:txBody>
      </p:sp>
      <p:sp>
        <p:nvSpPr>
          <p:cNvPr id="9" name="テキスト プレースホルダー 5"/>
          <p:cNvSpPr>
            <a:spLocks noGrp="1"/>
          </p:cNvSpPr>
          <p:nvPr>
            <p:ph type="body" sz="quarter" idx="22" hasCustomPrompt="1"/>
          </p:nvPr>
        </p:nvSpPr>
        <p:spPr>
          <a:xfrm rot="-180000">
            <a:off x="484857" y="4258827"/>
            <a:ext cx="3748400" cy="720080"/>
          </a:xfrm>
          <a:noFill/>
        </p:spPr>
        <p:txBody>
          <a:bodyPr anchor="t">
            <a:noAutofit/>
          </a:bodyPr>
          <a:lstStyle>
            <a:lvl1pPr>
              <a:lnSpc>
                <a:spcPct val="120000"/>
              </a:lnSpc>
              <a:spcBef>
                <a:spcPts val="336"/>
              </a:spcBef>
              <a:defRPr sz="3000" spc="168">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0" name="テキスト プレースホルダー 5"/>
          <p:cNvSpPr>
            <a:spLocks noGrp="1"/>
          </p:cNvSpPr>
          <p:nvPr>
            <p:ph type="body" sz="quarter" idx="23" hasCustomPrompt="1"/>
          </p:nvPr>
        </p:nvSpPr>
        <p:spPr>
          <a:xfrm>
            <a:off x="4469696" y="3227064"/>
            <a:ext cx="1416878" cy="570063"/>
          </a:xfrm>
          <a:noFill/>
        </p:spPr>
        <p:txBody>
          <a:bodyPr anchor="t">
            <a:noAutofit/>
          </a:bodyPr>
          <a:lstStyle>
            <a:lvl1pPr algn="ctr">
              <a:lnSpc>
                <a:spcPct val="120000"/>
              </a:lnSpc>
              <a:spcBef>
                <a:spcPts val="336"/>
              </a:spcBef>
              <a:defRPr sz="16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pic>
        <p:nvPicPr>
          <p:cNvPr id="12" name="図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9032" y="2108192"/>
            <a:ext cx="863556" cy="1151309"/>
          </a:xfrm>
          <a:prstGeom prst="rect">
            <a:avLst/>
          </a:prstGeom>
        </p:spPr>
      </p:pic>
      <p:sp>
        <p:nvSpPr>
          <p:cNvPr id="13" name="図プレースホルダー 7"/>
          <p:cNvSpPr>
            <a:spLocks noGrp="1"/>
          </p:cNvSpPr>
          <p:nvPr>
            <p:ph type="pic" sz="quarter" idx="15" hasCustomPrompt="1"/>
          </p:nvPr>
        </p:nvSpPr>
        <p:spPr>
          <a:xfrm>
            <a:off x="4905722" y="2344158"/>
            <a:ext cx="510176" cy="679377"/>
          </a:xfrm>
        </p:spPr>
        <p:txBody>
          <a:bodyPr>
            <a:normAutofit/>
          </a:bodyPr>
          <a:lstStyle>
            <a:lvl1pPr>
              <a:defRPr sz="1000"/>
            </a:lvl1pPr>
          </a:lstStyle>
          <a:p>
            <a:r>
              <a:rPr kumimoji="1" lang="en-US" altLang="ja-JP" dirty="0"/>
              <a:t>Icon</a:t>
            </a:r>
            <a:endParaRPr kumimoji="1" lang="ja-JP" altLang="en-US" dirty="0"/>
          </a:p>
        </p:txBody>
      </p:sp>
      <p:sp>
        <p:nvSpPr>
          <p:cNvPr id="14" name="テキスト プレースホルダー 5"/>
          <p:cNvSpPr>
            <a:spLocks noGrp="1"/>
          </p:cNvSpPr>
          <p:nvPr>
            <p:ph type="body" sz="quarter" idx="24" hasCustomPrompt="1"/>
          </p:nvPr>
        </p:nvSpPr>
        <p:spPr>
          <a:xfrm>
            <a:off x="5943738" y="3227064"/>
            <a:ext cx="1416878" cy="570063"/>
          </a:xfrm>
          <a:noFill/>
        </p:spPr>
        <p:txBody>
          <a:bodyPr anchor="t">
            <a:noAutofit/>
          </a:bodyPr>
          <a:lstStyle>
            <a:lvl1pPr algn="ctr">
              <a:lnSpc>
                <a:spcPct val="120000"/>
              </a:lnSpc>
              <a:spcBef>
                <a:spcPts val="336"/>
              </a:spcBef>
              <a:defRPr sz="16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pic>
        <p:nvPicPr>
          <p:cNvPr id="15" name="図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03074" y="2108192"/>
            <a:ext cx="863556" cy="1151309"/>
          </a:xfrm>
          <a:prstGeom prst="rect">
            <a:avLst/>
          </a:prstGeom>
        </p:spPr>
      </p:pic>
      <p:sp>
        <p:nvSpPr>
          <p:cNvPr id="16" name="図プレースホルダー 7"/>
          <p:cNvSpPr>
            <a:spLocks noGrp="1"/>
          </p:cNvSpPr>
          <p:nvPr>
            <p:ph type="pic" sz="quarter" idx="25" hasCustomPrompt="1"/>
          </p:nvPr>
        </p:nvSpPr>
        <p:spPr>
          <a:xfrm>
            <a:off x="6379764" y="2344158"/>
            <a:ext cx="510176" cy="679377"/>
          </a:xfrm>
        </p:spPr>
        <p:txBody>
          <a:bodyPr>
            <a:normAutofit/>
          </a:bodyPr>
          <a:lstStyle>
            <a:lvl1pPr>
              <a:defRPr sz="1000"/>
            </a:lvl1pPr>
          </a:lstStyle>
          <a:p>
            <a:r>
              <a:rPr kumimoji="1" lang="en-US" altLang="ja-JP" dirty="0"/>
              <a:t>Icon</a:t>
            </a:r>
            <a:endParaRPr kumimoji="1" lang="ja-JP" altLang="en-US" dirty="0"/>
          </a:p>
        </p:txBody>
      </p:sp>
      <p:sp>
        <p:nvSpPr>
          <p:cNvPr id="17" name="テキスト プレースホルダー 5"/>
          <p:cNvSpPr>
            <a:spLocks noGrp="1"/>
          </p:cNvSpPr>
          <p:nvPr>
            <p:ph type="body" sz="quarter" idx="26" hasCustomPrompt="1"/>
          </p:nvPr>
        </p:nvSpPr>
        <p:spPr>
          <a:xfrm>
            <a:off x="7417780" y="3227064"/>
            <a:ext cx="1416878" cy="570063"/>
          </a:xfrm>
          <a:noFill/>
        </p:spPr>
        <p:txBody>
          <a:bodyPr anchor="t">
            <a:noAutofit/>
          </a:bodyPr>
          <a:lstStyle>
            <a:lvl1pPr algn="ctr">
              <a:lnSpc>
                <a:spcPct val="120000"/>
              </a:lnSpc>
              <a:spcBef>
                <a:spcPts val="336"/>
              </a:spcBef>
              <a:defRPr sz="16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pic>
        <p:nvPicPr>
          <p:cNvPr id="18" name="図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7116" y="2108192"/>
            <a:ext cx="863556" cy="1151309"/>
          </a:xfrm>
          <a:prstGeom prst="rect">
            <a:avLst/>
          </a:prstGeom>
        </p:spPr>
      </p:pic>
      <p:sp>
        <p:nvSpPr>
          <p:cNvPr id="19" name="図プレースホルダー 7"/>
          <p:cNvSpPr>
            <a:spLocks noGrp="1"/>
          </p:cNvSpPr>
          <p:nvPr>
            <p:ph type="pic" sz="quarter" idx="27" hasCustomPrompt="1"/>
          </p:nvPr>
        </p:nvSpPr>
        <p:spPr>
          <a:xfrm>
            <a:off x="7853806" y="2344158"/>
            <a:ext cx="510176" cy="679377"/>
          </a:xfrm>
        </p:spPr>
        <p:txBody>
          <a:bodyPr>
            <a:normAutofit/>
          </a:bodyPr>
          <a:lstStyle>
            <a:lvl1pPr>
              <a:defRPr sz="1000"/>
            </a:lvl1pPr>
          </a:lstStyle>
          <a:p>
            <a:r>
              <a:rPr kumimoji="1" lang="en-US" altLang="ja-JP" dirty="0"/>
              <a:t>Icon</a:t>
            </a:r>
            <a:endParaRPr kumimoji="1" lang="ja-JP" altLang="en-US" dirty="0"/>
          </a:p>
        </p:txBody>
      </p:sp>
    </p:spTree>
    <p:extLst>
      <p:ext uri="{BB962C8B-B14F-4D97-AF65-F5344CB8AC3E}">
        <p14:creationId xmlns:p14="http://schemas.microsoft.com/office/powerpoint/2010/main" val="70070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decel="100000" fill="hold" grpId="0"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9">
                                            <p:txEl>
                                              <p:pRg st="0" end="0"/>
                                            </p:txEl>
                                          </p:spTgt>
                                        </p:tgtEl>
                                        <p:attrNameLst>
                                          <p:attrName>ppt_y</p:attrName>
                                        </p:attrNameLst>
                                      </p:cBhvr>
                                      <p:tavLst>
                                        <p:tav tm="0">
                                          <p:val>
                                            <p:strVal val="#ppt_y"/>
                                          </p:val>
                                        </p:tav>
                                        <p:tav tm="100000">
                                          <p:val>
                                            <p:strVal val="#ppt_y"/>
                                          </p:val>
                                        </p:tav>
                                      </p:tavLst>
                                    </p:anim>
                                  </p:childTnLst>
                                </p:cTn>
                              </p:par>
                              <p:par>
                                <p:cTn id="18" presetID="16" presetClass="entr" presetSubtype="37"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500"/>
                                        <p:tgtEl>
                                          <p:spTgt spid="1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 calcmode="lin" valueType="num">
                                      <p:cBhvr>
                                        <p:cTn id="30" dur="500" fill="hold"/>
                                        <p:tgtEl>
                                          <p:spTgt spid="12"/>
                                        </p:tgtEl>
                                        <p:attrNameLst>
                                          <p:attrName>style.rotation</p:attrName>
                                        </p:attrNameLst>
                                      </p:cBhvr>
                                      <p:tavLst>
                                        <p:tav tm="0">
                                          <p:val>
                                            <p:fltVal val="90"/>
                                          </p:val>
                                        </p:tav>
                                        <p:tav tm="100000">
                                          <p:val>
                                            <p:fltVal val="0"/>
                                          </p:val>
                                        </p:tav>
                                      </p:tavLst>
                                    </p:anim>
                                    <p:animEffect transition="in" filter="fade">
                                      <p:cBhvr>
                                        <p:cTn id="31" dur="500"/>
                                        <p:tgtEl>
                                          <p:spTgt spid="12"/>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fade">
                                      <p:cBhvr>
                                        <p:cTn id="41" dur="500"/>
                                        <p:tgtEl>
                                          <p:spTgt spid="10">
                                            <p:txEl>
                                              <p:pRg st="0" end="0"/>
                                            </p:txEl>
                                          </p:spTgt>
                                        </p:tgtEl>
                                      </p:cBhvr>
                                    </p:animEffect>
                                  </p:childTnLst>
                                </p:cTn>
                              </p:par>
                            </p:childTnLst>
                          </p:cTn>
                        </p:par>
                        <p:par>
                          <p:cTn id="42" fill="hold">
                            <p:stCondLst>
                              <p:cond delay="3000"/>
                            </p:stCondLst>
                            <p:childTnLst>
                              <p:par>
                                <p:cTn id="43" presetID="31"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 calcmode="lin" valueType="num">
                                      <p:cBhvr>
                                        <p:cTn id="47" dur="500" fill="hold"/>
                                        <p:tgtEl>
                                          <p:spTgt spid="15"/>
                                        </p:tgtEl>
                                        <p:attrNameLst>
                                          <p:attrName>style.rotation</p:attrName>
                                        </p:attrNameLst>
                                      </p:cBhvr>
                                      <p:tavLst>
                                        <p:tav tm="0">
                                          <p:val>
                                            <p:fltVal val="90"/>
                                          </p:val>
                                        </p:tav>
                                        <p:tav tm="100000">
                                          <p:val>
                                            <p:fltVal val="0"/>
                                          </p:val>
                                        </p:tav>
                                      </p:tavLst>
                                    </p:anim>
                                    <p:animEffect transition="in" filter="fade">
                                      <p:cBhvr>
                                        <p:cTn id="48" dur="500"/>
                                        <p:tgtEl>
                                          <p:spTgt spid="15"/>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 calcmode="lin" valueType="num">
                                      <p:cBhvr>
                                        <p:cTn id="53" dur="500" fill="hold"/>
                                        <p:tgtEl>
                                          <p:spTgt spid="16"/>
                                        </p:tgtEl>
                                        <p:attrNameLst>
                                          <p:attrName>style.rotation</p:attrName>
                                        </p:attrNameLst>
                                      </p:cBhvr>
                                      <p:tavLst>
                                        <p:tav tm="0">
                                          <p:val>
                                            <p:fltVal val="90"/>
                                          </p:val>
                                        </p:tav>
                                        <p:tav tm="100000">
                                          <p:val>
                                            <p:fltVal val="0"/>
                                          </p:val>
                                        </p:tav>
                                      </p:tavLst>
                                    </p:anim>
                                    <p:animEffect transition="in" filter="fade">
                                      <p:cBhvr>
                                        <p:cTn id="54" dur="500"/>
                                        <p:tgtEl>
                                          <p:spTgt spid="16"/>
                                        </p:tgtEl>
                                      </p:cBhvr>
                                    </p:animEffect>
                                  </p:childTnLst>
                                </p:cTn>
                              </p:par>
                            </p:childTnLst>
                          </p:cTn>
                        </p:par>
                        <p:par>
                          <p:cTn id="55" fill="hold">
                            <p:stCondLst>
                              <p:cond delay="3500"/>
                            </p:stCondLst>
                            <p:childTnLst>
                              <p:par>
                                <p:cTn id="56" presetID="10" presetClass="entr" presetSubtype="0" fill="hold" grpId="0"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animEffect transition="in" filter="fade">
                                      <p:cBhvr>
                                        <p:cTn id="58" dur="500"/>
                                        <p:tgtEl>
                                          <p:spTgt spid="14">
                                            <p:txEl>
                                              <p:pRg st="0" end="0"/>
                                            </p:txEl>
                                          </p:spTgt>
                                        </p:tgtEl>
                                      </p:cBhvr>
                                    </p:animEffect>
                                  </p:childTnLst>
                                </p:cTn>
                              </p:par>
                            </p:childTnLst>
                          </p:cTn>
                        </p:par>
                        <p:par>
                          <p:cTn id="59" fill="hold">
                            <p:stCondLst>
                              <p:cond delay="4000"/>
                            </p:stCondLst>
                            <p:childTnLst>
                              <p:par>
                                <p:cTn id="60" presetID="31" presetClass="entr" presetSubtype="0" fill="hold" nodeType="after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anim calcmode="lin" valueType="num">
                                      <p:cBhvr>
                                        <p:cTn id="64" dur="500" fill="hold"/>
                                        <p:tgtEl>
                                          <p:spTgt spid="18"/>
                                        </p:tgtEl>
                                        <p:attrNameLst>
                                          <p:attrName>style.rotation</p:attrName>
                                        </p:attrNameLst>
                                      </p:cBhvr>
                                      <p:tavLst>
                                        <p:tav tm="0">
                                          <p:val>
                                            <p:fltVal val="90"/>
                                          </p:val>
                                        </p:tav>
                                        <p:tav tm="100000">
                                          <p:val>
                                            <p:fltVal val="0"/>
                                          </p:val>
                                        </p:tav>
                                      </p:tavLst>
                                    </p:anim>
                                    <p:animEffect transition="in" filter="fade">
                                      <p:cBhvr>
                                        <p:cTn id="65" dur="500"/>
                                        <p:tgtEl>
                                          <p:spTgt spid="18"/>
                                        </p:tgtEl>
                                      </p:cBhvr>
                                    </p:animEffect>
                                  </p:childTnLst>
                                </p:cTn>
                              </p:par>
                              <p:par>
                                <p:cTn id="66" presetID="31"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ppt_w</p:attrName>
                                        </p:attrNameLst>
                                      </p:cBhvr>
                                      <p:tavLst>
                                        <p:tav tm="0">
                                          <p:val>
                                            <p:fltVal val="0"/>
                                          </p:val>
                                        </p:tav>
                                        <p:tav tm="100000">
                                          <p:val>
                                            <p:strVal val="#ppt_w"/>
                                          </p:val>
                                        </p:tav>
                                      </p:tavLst>
                                    </p:anim>
                                    <p:anim calcmode="lin" valueType="num">
                                      <p:cBhvr>
                                        <p:cTn id="69" dur="500" fill="hold"/>
                                        <p:tgtEl>
                                          <p:spTgt spid="19"/>
                                        </p:tgtEl>
                                        <p:attrNameLst>
                                          <p:attrName>ppt_h</p:attrName>
                                        </p:attrNameLst>
                                      </p:cBhvr>
                                      <p:tavLst>
                                        <p:tav tm="0">
                                          <p:val>
                                            <p:fltVal val="0"/>
                                          </p:val>
                                        </p:tav>
                                        <p:tav tm="100000">
                                          <p:val>
                                            <p:strVal val="#ppt_h"/>
                                          </p:val>
                                        </p:tav>
                                      </p:tavLst>
                                    </p:anim>
                                    <p:anim calcmode="lin" valueType="num">
                                      <p:cBhvr>
                                        <p:cTn id="70" dur="500" fill="hold"/>
                                        <p:tgtEl>
                                          <p:spTgt spid="19"/>
                                        </p:tgtEl>
                                        <p:attrNameLst>
                                          <p:attrName>style.rotation</p:attrName>
                                        </p:attrNameLst>
                                      </p:cBhvr>
                                      <p:tavLst>
                                        <p:tav tm="0">
                                          <p:val>
                                            <p:fltVal val="90"/>
                                          </p:val>
                                        </p:tav>
                                        <p:tav tm="100000">
                                          <p:val>
                                            <p:fltVal val="0"/>
                                          </p:val>
                                        </p:tav>
                                      </p:tavLst>
                                    </p:anim>
                                    <p:animEffect transition="in" filter="fade">
                                      <p:cBhvr>
                                        <p:cTn id="71" dur="500"/>
                                        <p:tgtEl>
                                          <p:spTgt spid="19"/>
                                        </p:tgtEl>
                                      </p:cBhvr>
                                    </p:animEffect>
                                  </p:childTnLst>
                                </p:cTn>
                              </p:par>
                            </p:childTnLst>
                          </p:cTn>
                        </p:par>
                        <p:par>
                          <p:cTn id="72" fill="hold">
                            <p:stCondLst>
                              <p:cond delay="4500"/>
                            </p:stCondLst>
                            <p:childTnLst>
                              <p:par>
                                <p:cTn id="73" presetID="10" presetClass="entr" presetSubtype="0" fill="hold" grpId="0" nodeType="afterEffect">
                                  <p:stCondLst>
                                    <p:cond delay="0"/>
                                  </p:stCondLst>
                                  <p:childTnLst>
                                    <p:set>
                                      <p:cBhvr>
                                        <p:cTn id="74" dur="1" fill="hold">
                                          <p:stCondLst>
                                            <p:cond delay="0"/>
                                          </p:stCondLst>
                                        </p:cTn>
                                        <p:tgtEl>
                                          <p:spTgt spid="17">
                                            <p:txEl>
                                              <p:pRg st="0" end="0"/>
                                            </p:txEl>
                                          </p:spTgt>
                                        </p:tgtEl>
                                        <p:attrNameLst>
                                          <p:attrName>style.visibility</p:attrName>
                                        </p:attrNameLst>
                                      </p:cBhvr>
                                      <p:to>
                                        <p:strVal val="visible"/>
                                      </p:to>
                                    </p:set>
                                    <p:animEffect transition="in" filter="fade">
                                      <p:cBhvr>
                                        <p:cTn id="7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animBg="1">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8" grpId="0"/>
      <p:bldP spid="9" grpId="0" build="p">
        <p:tmplLst>
          <p:tmpl lvl="1">
            <p:tnLst>
              <p:par>
                <p:cTn presetID="2" presetClass="entr" presetSubtype="8"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3" grpId="0"/>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6" grpId="0"/>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9"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0" name="正方形/長方形 9"/>
          <p:cNvSpPr/>
          <p:nvPr userDrawn="1"/>
        </p:nvSpPr>
        <p:spPr>
          <a:xfrm>
            <a:off x="0" y="3879053"/>
            <a:ext cx="9144000" cy="249027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5" name="図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420000">
            <a:off x="190928" y="1522420"/>
            <a:ext cx="2097841" cy="3393222"/>
          </a:xfrm>
          <a:prstGeom prst="rect">
            <a:avLst/>
          </a:prstGeom>
        </p:spPr>
      </p:pic>
      <p:sp>
        <p:nvSpPr>
          <p:cNvPr id="6" name="図プレースホルダー 8"/>
          <p:cNvSpPr>
            <a:spLocks noGrp="1"/>
          </p:cNvSpPr>
          <p:nvPr>
            <p:ph type="pic" sz="quarter" idx="20" hasCustomPrompt="1"/>
          </p:nvPr>
        </p:nvSpPr>
        <p:spPr>
          <a:xfrm rot="21420000">
            <a:off x="310633" y="1673862"/>
            <a:ext cx="1858433" cy="3090343"/>
          </a:xfrm>
        </p:spPr>
        <p:txBody>
          <a:bodyPr/>
          <a:lstStyle>
            <a:lvl1pPr>
              <a:defRPr/>
            </a:lvl1pPr>
          </a:lstStyle>
          <a:p>
            <a:r>
              <a:rPr kumimoji="1" lang="en-US" altLang="ja-JP" dirty="0"/>
              <a:t>Add an image here</a:t>
            </a:r>
            <a:endParaRPr kumimoji="1" lang="ja-JP" altLang="en-US" dirty="0"/>
          </a:p>
        </p:txBody>
      </p:sp>
      <p:sp>
        <p:nvSpPr>
          <p:cNvPr id="11" name="テキスト プレースホルダー 5"/>
          <p:cNvSpPr>
            <a:spLocks noGrp="1"/>
          </p:cNvSpPr>
          <p:nvPr>
            <p:ph type="body" sz="quarter" idx="13" hasCustomPrompt="1"/>
          </p:nvPr>
        </p:nvSpPr>
        <p:spPr>
          <a:xfrm>
            <a:off x="242455" y="5379220"/>
            <a:ext cx="2101607" cy="870097"/>
          </a:xfrm>
          <a:noFill/>
        </p:spPr>
        <p:txBody>
          <a:bodyPr anchor="t">
            <a:noAutofit/>
          </a:bodyPr>
          <a:lstStyle>
            <a:lvl1pPr algn="l">
              <a:lnSpc>
                <a:spcPct val="120000"/>
              </a:lnSpc>
              <a:spcBef>
                <a:spcPts val="0"/>
              </a:spcBef>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2" name="テキスト プレースホルダー 5"/>
          <p:cNvSpPr>
            <a:spLocks noGrp="1"/>
          </p:cNvSpPr>
          <p:nvPr>
            <p:ph type="body" sz="quarter" idx="23" hasCustomPrompt="1"/>
          </p:nvPr>
        </p:nvSpPr>
        <p:spPr>
          <a:xfrm rot="21420000">
            <a:off x="238389" y="4852133"/>
            <a:ext cx="2103026" cy="570063"/>
          </a:xfrm>
          <a:noFill/>
        </p:spPr>
        <p:txBody>
          <a:bodyPr anchor="t">
            <a:noAutofit/>
          </a:bodyPr>
          <a:lstStyle>
            <a:lvl1pPr algn="l">
              <a:lnSpc>
                <a:spcPct val="120000"/>
              </a:lnSpc>
              <a:spcBef>
                <a:spcPts val="336"/>
              </a:spcBef>
              <a:defRPr sz="20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pic>
        <p:nvPicPr>
          <p:cNvPr id="25" name="図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420000">
            <a:off x="2406358" y="1519644"/>
            <a:ext cx="2097841" cy="3393222"/>
          </a:xfrm>
          <a:prstGeom prst="rect">
            <a:avLst/>
          </a:prstGeom>
        </p:spPr>
      </p:pic>
      <p:sp>
        <p:nvSpPr>
          <p:cNvPr id="26" name="図プレースホルダー 8"/>
          <p:cNvSpPr>
            <a:spLocks noGrp="1"/>
          </p:cNvSpPr>
          <p:nvPr>
            <p:ph type="pic" sz="quarter" idx="24" hasCustomPrompt="1"/>
          </p:nvPr>
        </p:nvSpPr>
        <p:spPr>
          <a:xfrm rot="21420000">
            <a:off x="2526065" y="1671087"/>
            <a:ext cx="1858433" cy="3090343"/>
          </a:xfrm>
        </p:spPr>
        <p:txBody>
          <a:bodyPr/>
          <a:lstStyle>
            <a:lvl1pPr>
              <a:defRPr/>
            </a:lvl1pPr>
          </a:lstStyle>
          <a:p>
            <a:r>
              <a:rPr kumimoji="1" lang="en-US" altLang="ja-JP" dirty="0"/>
              <a:t>Add an image here</a:t>
            </a:r>
            <a:endParaRPr kumimoji="1" lang="ja-JP" altLang="en-US" dirty="0"/>
          </a:p>
        </p:txBody>
      </p:sp>
      <p:sp>
        <p:nvSpPr>
          <p:cNvPr id="27" name="テキスト プレースホルダー 5"/>
          <p:cNvSpPr>
            <a:spLocks noGrp="1"/>
          </p:cNvSpPr>
          <p:nvPr>
            <p:ph type="body" sz="quarter" idx="25" hasCustomPrompt="1"/>
          </p:nvPr>
        </p:nvSpPr>
        <p:spPr>
          <a:xfrm>
            <a:off x="2457888" y="5376445"/>
            <a:ext cx="2101607" cy="870097"/>
          </a:xfrm>
          <a:noFill/>
        </p:spPr>
        <p:txBody>
          <a:bodyPr anchor="t">
            <a:noAutofit/>
          </a:bodyPr>
          <a:lstStyle>
            <a:lvl1pPr algn="l">
              <a:lnSpc>
                <a:spcPct val="120000"/>
              </a:lnSpc>
              <a:spcBef>
                <a:spcPts val="0"/>
              </a:spcBef>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8" name="テキスト プレースホルダー 5"/>
          <p:cNvSpPr>
            <a:spLocks noGrp="1"/>
          </p:cNvSpPr>
          <p:nvPr>
            <p:ph type="body" sz="quarter" idx="26" hasCustomPrompt="1"/>
          </p:nvPr>
        </p:nvSpPr>
        <p:spPr>
          <a:xfrm rot="21420000">
            <a:off x="2453822" y="4849358"/>
            <a:ext cx="2103026" cy="570063"/>
          </a:xfrm>
          <a:noFill/>
        </p:spPr>
        <p:txBody>
          <a:bodyPr anchor="t">
            <a:noAutofit/>
          </a:bodyPr>
          <a:lstStyle>
            <a:lvl1pPr algn="l">
              <a:lnSpc>
                <a:spcPct val="120000"/>
              </a:lnSpc>
              <a:spcBef>
                <a:spcPts val="336"/>
              </a:spcBef>
              <a:defRPr sz="20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pic>
        <p:nvPicPr>
          <p:cNvPr id="29" name="図 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420000">
            <a:off x="4614659" y="1522420"/>
            <a:ext cx="2097841" cy="3393222"/>
          </a:xfrm>
          <a:prstGeom prst="rect">
            <a:avLst/>
          </a:prstGeom>
        </p:spPr>
      </p:pic>
      <p:sp>
        <p:nvSpPr>
          <p:cNvPr id="30" name="図プレースホルダー 8"/>
          <p:cNvSpPr>
            <a:spLocks noGrp="1"/>
          </p:cNvSpPr>
          <p:nvPr>
            <p:ph type="pic" sz="quarter" idx="27" hasCustomPrompt="1"/>
          </p:nvPr>
        </p:nvSpPr>
        <p:spPr>
          <a:xfrm rot="21420000">
            <a:off x="4734366" y="1673862"/>
            <a:ext cx="1858433" cy="3090343"/>
          </a:xfrm>
        </p:spPr>
        <p:txBody>
          <a:bodyPr/>
          <a:lstStyle>
            <a:lvl1pPr>
              <a:defRPr/>
            </a:lvl1pPr>
          </a:lstStyle>
          <a:p>
            <a:r>
              <a:rPr kumimoji="1" lang="en-US" altLang="ja-JP" dirty="0"/>
              <a:t>Add an image here</a:t>
            </a:r>
            <a:endParaRPr kumimoji="1" lang="ja-JP" altLang="en-US" dirty="0"/>
          </a:p>
        </p:txBody>
      </p:sp>
      <p:sp>
        <p:nvSpPr>
          <p:cNvPr id="31" name="テキスト プレースホルダー 5"/>
          <p:cNvSpPr>
            <a:spLocks noGrp="1"/>
          </p:cNvSpPr>
          <p:nvPr>
            <p:ph type="body" sz="quarter" idx="28" hasCustomPrompt="1"/>
          </p:nvPr>
        </p:nvSpPr>
        <p:spPr>
          <a:xfrm>
            <a:off x="4666189" y="5379220"/>
            <a:ext cx="2101607" cy="870097"/>
          </a:xfrm>
          <a:noFill/>
        </p:spPr>
        <p:txBody>
          <a:bodyPr anchor="t">
            <a:noAutofit/>
          </a:bodyPr>
          <a:lstStyle>
            <a:lvl1pPr algn="l">
              <a:lnSpc>
                <a:spcPct val="120000"/>
              </a:lnSpc>
              <a:spcBef>
                <a:spcPts val="0"/>
              </a:spcBef>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2" name="テキスト プレースホルダー 5"/>
          <p:cNvSpPr>
            <a:spLocks noGrp="1"/>
          </p:cNvSpPr>
          <p:nvPr>
            <p:ph type="body" sz="quarter" idx="29" hasCustomPrompt="1"/>
          </p:nvPr>
        </p:nvSpPr>
        <p:spPr>
          <a:xfrm rot="21420000">
            <a:off x="4662123" y="4852133"/>
            <a:ext cx="2103026" cy="570063"/>
          </a:xfrm>
          <a:noFill/>
        </p:spPr>
        <p:txBody>
          <a:bodyPr anchor="t">
            <a:noAutofit/>
          </a:bodyPr>
          <a:lstStyle>
            <a:lvl1pPr algn="l">
              <a:lnSpc>
                <a:spcPct val="120000"/>
              </a:lnSpc>
              <a:spcBef>
                <a:spcPts val="336"/>
              </a:spcBef>
              <a:defRPr sz="20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pic>
        <p:nvPicPr>
          <p:cNvPr id="33" name="図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420000">
            <a:off x="6819868" y="1522420"/>
            <a:ext cx="2097841" cy="3393222"/>
          </a:xfrm>
          <a:prstGeom prst="rect">
            <a:avLst/>
          </a:prstGeom>
        </p:spPr>
      </p:pic>
      <p:sp>
        <p:nvSpPr>
          <p:cNvPr id="34" name="図プレースホルダー 8"/>
          <p:cNvSpPr>
            <a:spLocks noGrp="1"/>
          </p:cNvSpPr>
          <p:nvPr>
            <p:ph type="pic" sz="quarter" idx="30" hasCustomPrompt="1"/>
          </p:nvPr>
        </p:nvSpPr>
        <p:spPr>
          <a:xfrm rot="21420000">
            <a:off x="6939575" y="1673862"/>
            <a:ext cx="1858433" cy="3090343"/>
          </a:xfrm>
        </p:spPr>
        <p:txBody>
          <a:bodyPr/>
          <a:lstStyle>
            <a:lvl1pPr>
              <a:defRPr/>
            </a:lvl1pPr>
          </a:lstStyle>
          <a:p>
            <a:r>
              <a:rPr kumimoji="1" lang="en-US" altLang="ja-JP" dirty="0"/>
              <a:t>Add an image here</a:t>
            </a:r>
            <a:endParaRPr kumimoji="1" lang="ja-JP" altLang="en-US" dirty="0"/>
          </a:p>
        </p:txBody>
      </p:sp>
      <p:sp>
        <p:nvSpPr>
          <p:cNvPr id="35" name="テキスト プレースホルダー 5"/>
          <p:cNvSpPr>
            <a:spLocks noGrp="1"/>
          </p:cNvSpPr>
          <p:nvPr>
            <p:ph type="body" sz="quarter" idx="31" hasCustomPrompt="1"/>
          </p:nvPr>
        </p:nvSpPr>
        <p:spPr>
          <a:xfrm>
            <a:off x="6871398" y="5379220"/>
            <a:ext cx="2101607" cy="870097"/>
          </a:xfrm>
          <a:noFill/>
        </p:spPr>
        <p:txBody>
          <a:bodyPr anchor="t">
            <a:noAutofit/>
          </a:bodyPr>
          <a:lstStyle>
            <a:lvl1pPr algn="l">
              <a:lnSpc>
                <a:spcPct val="120000"/>
              </a:lnSpc>
              <a:spcBef>
                <a:spcPts val="0"/>
              </a:spcBef>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6" name="テキスト プレースホルダー 5"/>
          <p:cNvSpPr>
            <a:spLocks noGrp="1"/>
          </p:cNvSpPr>
          <p:nvPr>
            <p:ph type="body" sz="quarter" idx="32" hasCustomPrompt="1"/>
          </p:nvPr>
        </p:nvSpPr>
        <p:spPr>
          <a:xfrm rot="21420000">
            <a:off x="6867332" y="4852133"/>
            <a:ext cx="2103026" cy="570063"/>
          </a:xfrm>
          <a:noFill/>
        </p:spPr>
        <p:txBody>
          <a:bodyPr anchor="t">
            <a:noAutofit/>
          </a:bodyPr>
          <a:lstStyle>
            <a:lvl1pPr algn="l">
              <a:lnSpc>
                <a:spcPct val="120000"/>
              </a:lnSpc>
              <a:spcBef>
                <a:spcPts val="336"/>
              </a:spcBef>
              <a:defRPr sz="20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399425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nodeType="withEffect">
                                  <p:stCondLst>
                                    <p:cond delay="25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par>
                          <p:cTn id="23" fill="hold">
                            <p:stCondLst>
                              <p:cond delay="2500"/>
                            </p:stCondLst>
                            <p:childTnLst>
                              <p:par>
                                <p:cTn id="24" presetID="22" presetClass="entr" presetSubtype="4" fill="hold" grpId="0" nodeType="afterEffect">
                                  <p:stCondLst>
                                    <p:cond delay="50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par>
                                <p:cTn id="27" presetID="22" presetClass="entr" presetSubtype="4" fill="hold" nodeType="withEffect">
                                  <p:stCondLst>
                                    <p:cond delay="25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28">
                                            <p:txEl>
                                              <p:pRg st="0" end="0"/>
                                            </p:txEl>
                                          </p:spTgt>
                                        </p:tgtEl>
                                        <p:attrNameLst>
                                          <p:attrName>style.visibility</p:attrName>
                                        </p:attrNameLst>
                                      </p:cBhvr>
                                      <p:to>
                                        <p:strVal val="visible"/>
                                      </p:to>
                                    </p:set>
                                    <p:animEffect transition="in" filter="fade">
                                      <p:cBhvr>
                                        <p:cTn id="33" dur="500"/>
                                        <p:tgtEl>
                                          <p:spTgt spid="28">
                                            <p:txEl>
                                              <p:pRg st="0" end="0"/>
                                            </p:txEl>
                                          </p:spTgt>
                                        </p:tgtEl>
                                      </p:cBhvr>
                                    </p:animEffect>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27">
                                            <p:txEl>
                                              <p:pRg st="0" end="0"/>
                                            </p:txEl>
                                          </p:spTgt>
                                        </p:tgtEl>
                                        <p:attrNameLst>
                                          <p:attrName>style.visibility</p:attrName>
                                        </p:attrNameLst>
                                      </p:cBhvr>
                                      <p:to>
                                        <p:strVal val="visible"/>
                                      </p:to>
                                    </p:set>
                                    <p:animEffect transition="in" filter="fade">
                                      <p:cBhvr>
                                        <p:cTn id="37" dur="500"/>
                                        <p:tgtEl>
                                          <p:spTgt spid="27">
                                            <p:txEl>
                                              <p:pRg st="0" end="0"/>
                                            </p:txEl>
                                          </p:spTgt>
                                        </p:tgtEl>
                                      </p:cBhvr>
                                    </p:animEffect>
                                  </p:childTnLst>
                                </p:cTn>
                              </p:par>
                            </p:childTnLst>
                          </p:cTn>
                        </p:par>
                        <p:par>
                          <p:cTn id="38" fill="hold">
                            <p:stCondLst>
                              <p:cond delay="4500"/>
                            </p:stCondLst>
                            <p:childTnLst>
                              <p:par>
                                <p:cTn id="39" presetID="22" presetClass="entr" presetSubtype="4" fill="hold" grpId="0" nodeType="afterEffect">
                                  <p:stCondLst>
                                    <p:cond delay="50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500"/>
                                        <p:tgtEl>
                                          <p:spTgt spid="30"/>
                                        </p:tgtEl>
                                      </p:cBhvr>
                                    </p:animEffect>
                                  </p:childTnLst>
                                </p:cTn>
                              </p:par>
                              <p:par>
                                <p:cTn id="42" presetID="22" presetClass="entr" presetSubtype="4" fill="hold" nodeType="withEffect">
                                  <p:stCondLst>
                                    <p:cond delay="25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00"/>
                                        <p:tgtEl>
                                          <p:spTgt spid="29"/>
                                        </p:tgtEl>
                                      </p:cBhvr>
                                    </p:animEffect>
                                  </p:childTnLst>
                                </p:cTn>
                              </p:par>
                            </p:childTnLst>
                          </p:cTn>
                        </p:par>
                        <p:par>
                          <p:cTn id="45" fill="hold">
                            <p:stCondLst>
                              <p:cond delay="5500"/>
                            </p:stCondLst>
                            <p:childTnLst>
                              <p:par>
                                <p:cTn id="46" presetID="10" presetClass="entr" presetSubtype="0" fill="hold" grpId="0" nodeType="afterEffect">
                                  <p:stCondLst>
                                    <p:cond delay="0"/>
                                  </p:stCondLst>
                                  <p:childTnLst>
                                    <p:set>
                                      <p:cBhvr>
                                        <p:cTn id="47" dur="1" fill="hold">
                                          <p:stCondLst>
                                            <p:cond delay="0"/>
                                          </p:stCondLst>
                                        </p:cTn>
                                        <p:tgtEl>
                                          <p:spTgt spid="32">
                                            <p:txEl>
                                              <p:pRg st="0" end="0"/>
                                            </p:txEl>
                                          </p:spTgt>
                                        </p:tgtEl>
                                        <p:attrNameLst>
                                          <p:attrName>style.visibility</p:attrName>
                                        </p:attrNameLst>
                                      </p:cBhvr>
                                      <p:to>
                                        <p:strVal val="visible"/>
                                      </p:to>
                                    </p:set>
                                    <p:animEffect transition="in" filter="fade">
                                      <p:cBhvr>
                                        <p:cTn id="48" dur="500"/>
                                        <p:tgtEl>
                                          <p:spTgt spid="32">
                                            <p:txEl>
                                              <p:pRg st="0" end="0"/>
                                            </p:txEl>
                                          </p:spTgt>
                                        </p:tgtEl>
                                      </p:cBhvr>
                                    </p:animEffect>
                                  </p:childTnLst>
                                </p:cTn>
                              </p:par>
                            </p:childTnLst>
                          </p:cTn>
                        </p:par>
                        <p:par>
                          <p:cTn id="49" fill="hold">
                            <p:stCondLst>
                              <p:cond delay="6000"/>
                            </p:stCondLst>
                            <p:childTnLst>
                              <p:par>
                                <p:cTn id="50" presetID="10" presetClass="entr" presetSubtype="0" fill="hold" grpId="0" nodeType="after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fade">
                                      <p:cBhvr>
                                        <p:cTn id="52" dur="500"/>
                                        <p:tgtEl>
                                          <p:spTgt spid="31">
                                            <p:txEl>
                                              <p:pRg st="0" end="0"/>
                                            </p:txEl>
                                          </p:spTgt>
                                        </p:tgtEl>
                                      </p:cBhvr>
                                    </p:animEffect>
                                  </p:childTnLst>
                                </p:cTn>
                              </p:par>
                            </p:childTnLst>
                          </p:cTn>
                        </p:par>
                        <p:par>
                          <p:cTn id="53" fill="hold">
                            <p:stCondLst>
                              <p:cond delay="6500"/>
                            </p:stCondLst>
                            <p:childTnLst>
                              <p:par>
                                <p:cTn id="54" presetID="22" presetClass="entr" presetSubtype="4" fill="hold" grpId="0" nodeType="afterEffect">
                                  <p:stCondLst>
                                    <p:cond delay="500"/>
                                  </p:stCondLst>
                                  <p:childTnLst>
                                    <p:set>
                                      <p:cBhvr>
                                        <p:cTn id="55" dur="1" fill="hold">
                                          <p:stCondLst>
                                            <p:cond delay="0"/>
                                          </p:stCondLst>
                                        </p:cTn>
                                        <p:tgtEl>
                                          <p:spTgt spid="34"/>
                                        </p:tgtEl>
                                        <p:attrNameLst>
                                          <p:attrName>style.visibility</p:attrName>
                                        </p:attrNameLst>
                                      </p:cBhvr>
                                      <p:to>
                                        <p:strVal val="visible"/>
                                      </p:to>
                                    </p:set>
                                    <p:animEffect transition="in" filter="wipe(down)">
                                      <p:cBhvr>
                                        <p:cTn id="56" dur="500"/>
                                        <p:tgtEl>
                                          <p:spTgt spid="34"/>
                                        </p:tgtEl>
                                      </p:cBhvr>
                                    </p:animEffect>
                                  </p:childTnLst>
                                </p:cTn>
                              </p:par>
                              <p:par>
                                <p:cTn id="57" presetID="22" presetClass="entr" presetSubtype="4" fill="hold" nodeType="withEffect">
                                  <p:stCondLst>
                                    <p:cond delay="250"/>
                                  </p:stCondLst>
                                  <p:childTnLst>
                                    <p:set>
                                      <p:cBhvr>
                                        <p:cTn id="58" dur="1" fill="hold">
                                          <p:stCondLst>
                                            <p:cond delay="0"/>
                                          </p:stCondLst>
                                        </p:cTn>
                                        <p:tgtEl>
                                          <p:spTgt spid="33"/>
                                        </p:tgtEl>
                                        <p:attrNameLst>
                                          <p:attrName>style.visibility</p:attrName>
                                        </p:attrNameLst>
                                      </p:cBhvr>
                                      <p:to>
                                        <p:strVal val="visible"/>
                                      </p:to>
                                    </p:set>
                                    <p:animEffect transition="in" filter="wipe(down)">
                                      <p:cBhvr>
                                        <p:cTn id="59" dur="500"/>
                                        <p:tgtEl>
                                          <p:spTgt spid="33"/>
                                        </p:tgtEl>
                                      </p:cBhvr>
                                    </p:animEffect>
                                  </p:childTnLst>
                                </p:cTn>
                              </p:par>
                            </p:childTnLst>
                          </p:cTn>
                        </p:par>
                        <p:par>
                          <p:cTn id="60" fill="hold">
                            <p:stCondLst>
                              <p:cond delay="7500"/>
                            </p:stCondLst>
                            <p:childTnLst>
                              <p:par>
                                <p:cTn id="61" presetID="10" presetClass="entr" presetSubtype="0" fill="hold" grpId="0" nodeType="afterEffect">
                                  <p:stCondLst>
                                    <p:cond delay="0"/>
                                  </p:stCondLst>
                                  <p:childTnLst>
                                    <p:set>
                                      <p:cBhvr>
                                        <p:cTn id="62" dur="1" fill="hold">
                                          <p:stCondLst>
                                            <p:cond delay="0"/>
                                          </p:stCondLst>
                                        </p:cTn>
                                        <p:tgtEl>
                                          <p:spTgt spid="36">
                                            <p:txEl>
                                              <p:pRg st="0" end="0"/>
                                            </p:txEl>
                                          </p:spTgt>
                                        </p:tgtEl>
                                        <p:attrNameLst>
                                          <p:attrName>style.visibility</p:attrName>
                                        </p:attrNameLst>
                                      </p:cBhvr>
                                      <p:to>
                                        <p:strVal val="visible"/>
                                      </p:to>
                                    </p:set>
                                    <p:animEffect transition="in" filter="fade">
                                      <p:cBhvr>
                                        <p:cTn id="63" dur="500"/>
                                        <p:tgtEl>
                                          <p:spTgt spid="36">
                                            <p:txEl>
                                              <p:pRg st="0" end="0"/>
                                            </p:txEl>
                                          </p:spTgt>
                                        </p:tgtEl>
                                      </p:cBhvr>
                                    </p:animEffect>
                                  </p:childTnLst>
                                </p:cTn>
                              </p:par>
                            </p:childTnLst>
                          </p:cTn>
                        </p:par>
                        <p:par>
                          <p:cTn id="64" fill="hold">
                            <p:stCondLst>
                              <p:cond delay="8000"/>
                            </p:stCondLst>
                            <p:childTnLst>
                              <p:par>
                                <p:cTn id="65" presetID="10" presetClass="entr" presetSubtype="0" fill="hold" grpId="0" nodeType="afterEffect">
                                  <p:stCondLst>
                                    <p:cond delay="0"/>
                                  </p:stCondLst>
                                  <p:childTnLst>
                                    <p:set>
                                      <p:cBhvr>
                                        <p:cTn id="66" dur="1" fill="hold">
                                          <p:stCondLst>
                                            <p:cond delay="0"/>
                                          </p:stCondLst>
                                        </p:cTn>
                                        <p:tgtEl>
                                          <p:spTgt spid="35">
                                            <p:txEl>
                                              <p:pRg st="0" end="0"/>
                                            </p:txEl>
                                          </p:spTgt>
                                        </p:tgtEl>
                                        <p:attrNameLst>
                                          <p:attrName>style.visibility</p:attrName>
                                        </p:attrNameLst>
                                      </p:cBhvr>
                                      <p:to>
                                        <p:strVal val="visible"/>
                                      </p:to>
                                    </p:set>
                                    <p:animEffect transition="in" filter="fade">
                                      <p:cBhvr>
                                        <p:cTn id="67"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26" grpId="0"/>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30" grpId="0"/>
      <p:bldP spid="31" grpId="0" build="p">
        <p:tmplLst>
          <p:tmpl lvl="1">
            <p:tnLst>
              <p:par>
                <p:cTn presetID="10"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4" grpId="0"/>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Items and Ico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2" name="正方形/長方形 11"/>
          <p:cNvSpPr/>
          <p:nvPr userDrawn="1"/>
        </p:nvSpPr>
        <p:spPr>
          <a:xfrm>
            <a:off x="386172" y="2770033"/>
            <a:ext cx="2700138" cy="191910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13" name="図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6969" y="2143021"/>
            <a:ext cx="940601" cy="1254025"/>
          </a:xfrm>
          <a:prstGeom prst="rect">
            <a:avLst/>
          </a:prstGeom>
        </p:spPr>
      </p:pic>
      <p:sp>
        <p:nvSpPr>
          <p:cNvPr id="14" name="テキスト プレースホルダー 5"/>
          <p:cNvSpPr>
            <a:spLocks noGrp="1"/>
          </p:cNvSpPr>
          <p:nvPr>
            <p:ph type="body" sz="quarter" idx="14" hasCustomPrompt="1"/>
          </p:nvPr>
        </p:nvSpPr>
        <p:spPr>
          <a:xfrm>
            <a:off x="574673" y="1618231"/>
            <a:ext cx="2286968" cy="511139"/>
          </a:xfrm>
          <a:noFill/>
        </p:spPr>
        <p:txBody>
          <a:bodyPr anchor="b">
            <a:noAutofit/>
          </a:bodyPr>
          <a:lstStyle>
            <a:lvl1pPr algn="ctr">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6" name="テキスト プレースホルダー 5"/>
          <p:cNvSpPr>
            <a:spLocks noGrp="1"/>
          </p:cNvSpPr>
          <p:nvPr>
            <p:ph type="body" sz="quarter" idx="15" hasCustomPrompt="1"/>
          </p:nvPr>
        </p:nvSpPr>
        <p:spPr>
          <a:xfrm>
            <a:off x="509625" y="3424033"/>
            <a:ext cx="2453237" cy="1145097"/>
          </a:xfrm>
          <a:noFill/>
        </p:spPr>
        <p:txBody>
          <a:bodyPr anchor="t">
            <a:noAutofit/>
          </a:bodyPr>
          <a:lstStyle>
            <a:lvl1pPr algn="l">
              <a:lnSpc>
                <a:spcPct val="120000"/>
              </a:lnSpc>
              <a:spcBef>
                <a:spcPts val="0"/>
              </a:spcBef>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7" name="図プレースホルダー 7"/>
          <p:cNvSpPr>
            <a:spLocks noGrp="1"/>
          </p:cNvSpPr>
          <p:nvPr>
            <p:ph type="pic" sz="quarter" idx="16" hasCustomPrompt="1"/>
          </p:nvPr>
        </p:nvSpPr>
        <p:spPr>
          <a:xfrm>
            <a:off x="1500011" y="2454467"/>
            <a:ext cx="493487" cy="657153"/>
          </a:xfrm>
        </p:spPr>
        <p:txBody>
          <a:bodyPr>
            <a:normAutofit/>
          </a:bodyPr>
          <a:lstStyle>
            <a:lvl1pPr>
              <a:defRPr sz="1000"/>
            </a:lvl1pPr>
          </a:lstStyle>
          <a:p>
            <a:r>
              <a:rPr kumimoji="1" lang="en-US" altLang="ja-JP" dirty="0"/>
              <a:t>Icon</a:t>
            </a:r>
            <a:endParaRPr kumimoji="1" lang="ja-JP" altLang="en-US" dirty="0"/>
          </a:p>
        </p:txBody>
      </p:sp>
      <p:sp>
        <p:nvSpPr>
          <p:cNvPr id="18" name="正方形/長方形 17"/>
          <p:cNvSpPr/>
          <p:nvPr userDrawn="1"/>
        </p:nvSpPr>
        <p:spPr>
          <a:xfrm>
            <a:off x="3221534" y="2770033"/>
            <a:ext cx="2700138" cy="191910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19" name="図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2332" y="2143021"/>
            <a:ext cx="940601" cy="1254025"/>
          </a:xfrm>
          <a:prstGeom prst="rect">
            <a:avLst/>
          </a:prstGeom>
        </p:spPr>
      </p:pic>
      <p:sp>
        <p:nvSpPr>
          <p:cNvPr id="20" name="テキスト プレースホルダー 5"/>
          <p:cNvSpPr>
            <a:spLocks noGrp="1"/>
          </p:cNvSpPr>
          <p:nvPr>
            <p:ph type="body" sz="quarter" idx="17" hasCustomPrompt="1"/>
          </p:nvPr>
        </p:nvSpPr>
        <p:spPr>
          <a:xfrm>
            <a:off x="3410036" y="1618230"/>
            <a:ext cx="2286968" cy="511139"/>
          </a:xfrm>
          <a:noFill/>
        </p:spPr>
        <p:txBody>
          <a:bodyPr anchor="b">
            <a:noAutofit/>
          </a:bodyPr>
          <a:lstStyle>
            <a:lvl1pPr algn="ctr">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1" name="テキスト プレースホルダー 5"/>
          <p:cNvSpPr>
            <a:spLocks noGrp="1"/>
          </p:cNvSpPr>
          <p:nvPr>
            <p:ph type="body" sz="quarter" idx="18" hasCustomPrompt="1"/>
          </p:nvPr>
        </p:nvSpPr>
        <p:spPr>
          <a:xfrm>
            <a:off x="3344987" y="3424033"/>
            <a:ext cx="2453237" cy="1145097"/>
          </a:xfrm>
          <a:noFill/>
        </p:spPr>
        <p:txBody>
          <a:bodyPr anchor="t">
            <a:noAutofit/>
          </a:bodyPr>
          <a:lstStyle>
            <a:lvl1pPr algn="l">
              <a:lnSpc>
                <a:spcPct val="120000"/>
              </a:lnSpc>
              <a:spcBef>
                <a:spcPts val="0"/>
              </a:spcBef>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2" name="図プレースホルダー 7"/>
          <p:cNvSpPr>
            <a:spLocks noGrp="1"/>
          </p:cNvSpPr>
          <p:nvPr>
            <p:ph type="pic" sz="quarter" idx="19" hasCustomPrompt="1"/>
          </p:nvPr>
        </p:nvSpPr>
        <p:spPr>
          <a:xfrm>
            <a:off x="4335374" y="2454467"/>
            <a:ext cx="493487" cy="657153"/>
          </a:xfrm>
        </p:spPr>
        <p:txBody>
          <a:bodyPr>
            <a:normAutofit/>
          </a:bodyPr>
          <a:lstStyle>
            <a:lvl1pPr>
              <a:defRPr sz="1000"/>
            </a:lvl1pPr>
          </a:lstStyle>
          <a:p>
            <a:r>
              <a:rPr kumimoji="1" lang="en-US" altLang="ja-JP" dirty="0"/>
              <a:t>Icon</a:t>
            </a:r>
            <a:endParaRPr kumimoji="1" lang="ja-JP" altLang="en-US" dirty="0"/>
          </a:p>
        </p:txBody>
      </p:sp>
      <p:sp>
        <p:nvSpPr>
          <p:cNvPr id="23" name="正方形/長方形 22"/>
          <p:cNvSpPr/>
          <p:nvPr userDrawn="1"/>
        </p:nvSpPr>
        <p:spPr>
          <a:xfrm>
            <a:off x="6057294" y="2770033"/>
            <a:ext cx="2700138" cy="191910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24" name="図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38091" y="2143020"/>
            <a:ext cx="940601" cy="1254025"/>
          </a:xfrm>
          <a:prstGeom prst="rect">
            <a:avLst/>
          </a:prstGeom>
        </p:spPr>
      </p:pic>
      <p:sp>
        <p:nvSpPr>
          <p:cNvPr id="25" name="テキスト プレースホルダー 5"/>
          <p:cNvSpPr>
            <a:spLocks noGrp="1"/>
          </p:cNvSpPr>
          <p:nvPr>
            <p:ph type="body" sz="quarter" idx="20" hasCustomPrompt="1"/>
          </p:nvPr>
        </p:nvSpPr>
        <p:spPr>
          <a:xfrm>
            <a:off x="6245795" y="1618230"/>
            <a:ext cx="2286968" cy="511139"/>
          </a:xfrm>
          <a:noFill/>
        </p:spPr>
        <p:txBody>
          <a:bodyPr anchor="b">
            <a:noAutofit/>
          </a:bodyPr>
          <a:lstStyle>
            <a:lvl1pPr algn="ctr">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6" name="テキスト プレースホルダー 5"/>
          <p:cNvSpPr>
            <a:spLocks noGrp="1"/>
          </p:cNvSpPr>
          <p:nvPr>
            <p:ph type="body" sz="quarter" idx="21" hasCustomPrompt="1"/>
          </p:nvPr>
        </p:nvSpPr>
        <p:spPr>
          <a:xfrm>
            <a:off x="6180744" y="3424032"/>
            <a:ext cx="2453237" cy="1145097"/>
          </a:xfrm>
          <a:noFill/>
        </p:spPr>
        <p:txBody>
          <a:bodyPr anchor="t">
            <a:noAutofit/>
          </a:bodyPr>
          <a:lstStyle>
            <a:lvl1pPr algn="l">
              <a:lnSpc>
                <a:spcPct val="120000"/>
              </a:lnSpc>
              <a:spcBef>
                <a:spcPts val="0"/>
              </a:spcBef>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7" name="図プレースホルダー 7"/>
          <p:cNvSpPr>
            <a:spLocks noGrp="1"/>
          </p:cNvSpPr>
          <p:nvPr>
            <p:ph type="pic" sz="quarter" idx="22" hasCustomPrompt="1"/>
          </p:nvPr>
        </p:nvSpPr>
        <p:spPr>
          <a:xfrm>
            <a:off x="7171133" y="2454466"/>
            <a:ext cx="493487" cy="657153"/>
          </a:xfrm>
        </p:spPr>
        <p:txBody>
          <a:bodyPr>
            <a:normAutofit/>
          </a:bodyPr>
          <a:lstStyle>
            <a:lvl1pPr>
              <a:defRPr sz="1000"/>
            </a:lvl1pPr>
          </a:lstStyle>
          <a:p>
            <a:r>
              <a:rPr kumimoji="1" lang="en-US" altLang="ja-JP" dirty="0"/>
              <a:t>Icon</a:t>
            </a:r>
            <a:endParaRPr kumimoji="1" lang="ja-JP" altLang="en-US" dirty="0"/>
          </a:p>
        </p:txBody>
      </p:sp>
      <p:sp>
        <p:nvSpPr>
          <p:cNvPr id="28" name="正方形/長方形 27"/>
          <p:cNvSpPr/>
          <p:nvPr userDrawn="1"/>
        </p:nvSpPr>
        <p:spPr>
          <a:xfrm>
            <a:off x="0" y="4929170"/>
            <a:ext cx="9144000" cy="138015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29" name="テキスト プレースホルダー 5"/>
          <p:cNvSpPr>
            <a:spLocks noGrp="1"/>
          </p:cNvSpPr>
          <p:nvPr>
            <p:ph type="body" sz="quarter" idx="13" hasCustomPrompt="1"/>
          </p:nvPr>
        </p:nvSpPr>
        <p:spPr>
          <a:xfrm>
            <a:off x="723738" y="5049184"/>
            <a:ext cx="7963816" cy="1110123"/>
          </a:xfrm>
          <a:noFill/>
        </p:spPr>
        <p:txBody>
          <a:bodyPr anchor="ctr">
            <a:noAutofit/>
          </a:bodyPr>
          <a:lstStyle>
            <a:lvl1pPr algn="ctr">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53310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 calcmode="lin" valueType="num">
                                      <p:cBhvr>
                                        <p:cTn id="13" dur="500" fill="hold"/>
                                        <p:tgtEl>
                                          <p:spTgt spid="13"/>
                                        </p:tgtEl>
                                        <p:attrNameLst>
                                          <p:attrName>style.rotation</p:attrName>
                                        </p:attrNameLst>
                                      </p:cBhvr>
                                      <p:tavLst>
                                        <p:tav tm="0">
                                          <p:val>
                                            <p:fltVal val="90"/>
                                          </p:val>
                                        </p:tav>
                                        <p:tav tm="100000">
                                          <p:val>
                                            <p:fltVal val="0"/>
                                          </p:val>
                                        </p:tav>
                                      </p:tavLst>
                                    </p:anim>
                                    <p:animEffect transition="in" filter="fade">
                                      <p:cBhvr>
                                        <p:cTn id="14" dur="500"/>
                                        <p:tgtEl>
                                          <p:spTgt spid="13"/>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style.rotation</p:attrName>
                                        </p:attrNameLst>
                                      </p:cBhvr>
                                      <p:tavLst>
                                        <p:tav tm="0">
                                          <p:val>
                                            <p:fltVal val="90"/>
                                          </p:val>
                                        </p:tav>
                                        <p:tav tm="100000">
                                          <p:val>
                                            <p:fltVal val="0"/>
                                          </p:val>
                                        </p:tav>
                                      </p:tavLst>
                                    </p:anim>
                                    <p:animEffect transition="in" filter="fade">
                                      <p:cBhvr>
                                        <p:cTn id="20" dur="500"/>
                                        <p:tgtEl>
                                          <p:spTgt spid="17"/>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 calcmode="lin" valueType="num">
                                      <p:cBhvr>
                                        <p:cTn id="23"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25" dur="500" fill="hold"/>
                                        <p:tgtEl>
                                          <p:spTgt spid="14">
                                            <p:txEl>
                                              <p:pRg st="0" end="0"/>
                                            </p:txEl>
                                          </p:spTgt>
                                        </p:tgtEl>
                                        <p:attrNameLst>
                                          <p:attrName>style.rotation</p:attrName>
                                        </p:attrNameLst>
                                      </p:cBhvr>
                                      <p:tavLst>
                                        <p:tav tm="0">
                                          <p:val>
                                            <p:fltVal val="90"/>
                                          </p:val>
                                        </p:tav>
                                        <p:tav tm="100000">
                                          <p:val>
                                            <p:fltVal val="0"/>
                                          </p:val>
                                        </p:tav>
                                      </p:tavLst>
                                    </p:anim>
                                    <p:animEffect transition="in" filter="fade">
                                      <p:cBhvr>
                                        <p:cTn id="26" dur="500"/>
                                        <p:tgtEl>
                                          <p:spTgt spid="14">
                                            <p:txEl>
                                              <p:pRg st="0" end="0"/>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fade">
                                      <p:cBhvr>
                                        <p:cTn id="30" dur="500"/>
                                        <p:tgtEl>
                                          <p:spTgt spid="16">
                                            <p:txEl>
                                              <p:pRg st="0" end="0"/>
                                            </p:txEl>
                                          </p:spTgt>
                                        </p:tgtEl>
                                      </p:cBhvr>
                                    </p:animEffect>
                                  </p:childTnLst>
                                </p:cTn>
                              </p:par>
                            </p:childTnLst>
                          </p:cTn>
                        </p:par>
                        <p:par>
                          <p:cTn id="31" fill="hold">
                            <p:stCondLst>
                              <p:cond delay="1500"/>
                            </p:stCondLst>
                            <p:childTnLst>
                              <p:par>
                                <p:cTn id="32" presetID="16" presetClass="entr" presetSubtype="37"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outVertical)">
                                      <p:cBhvr>
                                        <p:cTn id="34" dur="500"/>
                                        <p:tgtEl>
                                          <p:spTgt spid="18"/>
                                        </p:tgtEl>
                                      </p:cBhvr>
                                    </p:animEffect>
                                  </p:childTnLst>
                                </p:cTn>
                              </p:par>
                            </p:childTnLst>
                          </p:cTn>
                        </p:par>
                        <p:par>
                          <p:cTn id="35" fill="hold">
                            <p:stCondLst>
                              <p:cond delay="2000"/>
                            </p:stCondLst>
                            <p:childTnLst>
                              <p:par>
                                <p:cTn id="36" presetID="31"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 calcmode="lin" valueType="num">
                                      <p:cBhvr>
                                        <p:cTn id="46" dur="500" fill="hold"/>
                                        <p:tgtEl>
                                          <p:spTgt spid="22"/>
                                        </p:tgtEl>
                                        <p:attrNameLst>
                                          <p:attrName>style.rotation</p:attrName>
                                        </p:attrNameLst>
                                      </p:cBhvr>
                                      <p:tavLst>
                                        <p:tav tm="0">
                                          <p:val>
                                            <p:fltVal val="90"/>
                                          </p:val>
                                        </p:tav>
                                        <p:tav tm="100000">
                                          <p:val>
                                            <p:fltVal val="0"/>
                                          </p:val>
                                        </p:tav>
                                      </p:tavLst>
                                    </p:anim>
                                    <p:animEffect transition="in" filter="fade">
                                      <p:cBhvr>
                                        <p:cTn id="47" dur="500"/>
                                        <p:tgtEl>
                                          <p:spTgt spid="22"/>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20">
                                            <p:txEl>
                                              <p:pRg st="0" end="0"/>
                                            </p:txEl>
                                          </p:spTgt>
                                        </p:tgtEl>
                                        <p:attrNameLst>
                                          <p:attrName>style.visibility</p:attrName>
                                        </p:attrNameLst>
                                      </p:cBhvr>
                                      <p:to>
                                        <p:strVal val="visible"/>
                                      </p:to>
                                    </p:set>
                                    <p:anim calcmode="lin" valueType="num">
                                      <p:cBhvr>
                                        <p:cTn id="50"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52" dur="500" fill="hold"/>
                                        <p:tgtEl>
                                          <p:spTgt spid="20">
                                            <p:txEl>
                                              <p:pRg st="0" end="0"/>
                                            </p:txEl>
                                          </p:spTgt>
                                        </p:tgtEl>
                                        <p:attrNameLst>
                                          <p:attrName>style.rotation</p:attrName>
                                        </p:attrNameLst>
                                      </p:cBhvr>
                                      <p:tavLst>
                                        <p:tav tm="0">
                                          <p:val>
                                            <p:fltVal val="90"/>
                                          </p:val>
                                        </p:tav>
                                        <p:tav tm="100000">
                                          <p:val>
                                            <p:fltVal val="0"/>
                                          </p:val>
                                        </p:tav>
                                      </p:tavLst>
                                    </p:anim>
                                    <p:animEffect transition="in" filter="fade">
                                      <p:cBhvr>
                                        <p:cTn id="53" dur="500"/>
                                        <p:tgtEl>
                                          <p:spTgt spid="20">
                                            <p:txEl>
                                              <p:pRg st="0" end="0"/>
                                            </p:txEl>
                                          </p:spTgt>
                                        </p:tgtEl>
                                      </p:cBhvr>
                                    </p:animEffect>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childTnLst>
                                </p:cTn>
                              </p:par>
                            </p:childTnLst>
                          </p:cTn>
                        </p:par>
                        <p:par>
                          <p:cTn id="58" fill="hold">
                            <p:stCondLst>
                              <p:cond delay="3000"/>
                            </p:stCondLst>
                            <p:childTnLst>
                              <p:par>
                                <p:cTn id="59" presetID="16" presetClass="entr" presetSubtype="37"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outVertical)">
                                      <p:cBhvr>
                                        <p:cTn id="61" dur="500"/>
                                        <p:tgtEl>
                                          <p:spTgt spid="23"/>
                                        </p:tgtEl>
                                      </p:cBhvr>
                                    </p:animEffect>
                                  </p:childTnLst>
                                </p:cTn>
                              </p:par>
                            </p:childTnLst>
                          </p:cTn>
                        </p:par>
                        <p:par>
                          <p:cTn id="62" fill="hold">
                            <p:stCondLst>
                              <p:cond delay="3500"/>
                            </p:stCondLst>
                            <p:childTnLst>
                              <p:par>
                                <p:cTn id="63" presetID="31" presetClass="entr" presetSubtype="0" fill="hold" nodeType="after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 calcmode="lin" valueType="num">
                                      <p:cBhvr>
                                        <p:cTn id="67" dur="500" fill="hold"/>
                                        <p:tgtEl>
                                          <p:spTgt spid="24"/>
                                        </p:tgtEl>
                                        <p:attrNameLst>
                                          <p:attrName>style.rotation</p:attrName>
                                        </p:attrNameLst>
                                      </p:cBhvr>
                                      <p:tavLst>
                                        <p:tav tm="0">
                                          <p:val>
                                            <p:fltVal val="90"/>
                                          </p:val>
                                        </p:tav>
                                        <p:tav tm="100000">
                                          <p:val>
                                            <p:fltVal val="0"/>
                                          </p:val>
                                        </p:tav>
                                      </p:tavLst>
                                    </p:anim>
                                    <p:animEffect transition="in" filter="fade">
                                      <p:cBhvr>
                                        <p:cTn id="68" dur="500"/>
                                        <p:tgtEl>
                                          <p:spTgt spid="24"/>
                                        </p:tgtEl>
                                      </p:cBhvr>
                                    </p:animEffect>
                                  </p:childTnLst>
                                </p:cTn>
                              </p:par>
                              <p:par>
                                <p:cTn id="69" presetID="31"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500" fill="hold"/>
                                        <p:tgtEl>
                                          <p:spTgt spid="27"/>
                                        </p:tgtEl>
                                        <p:attrNameLst>
                                          <p:attrName>ppt_w</p:attrName>
                                        </p:attrNameLst>
                                      </p:cBhvr>
                                      <p:tavLst>
                                        <p:tav tm="0">
                                          <p:val>
                                            <p:fltVal val="0"/>
                                          </p:val>
                                        </p:tav>
                                        <p:tav tm="100000">
                                          <p:val>
                                            <p:strVal val="#ppt_w"/>
                                          </p:val>
                                        </p:tav>
                                      </p:tavLst>
                                    </p:anim>
                                    <p:anim calcmode="lin" valueType="num">
                                      <p:cBhvr>
                                        <p:cTn id="72" dur="500" fill="hold"/>
                                        <p:tgtEl>
                                          <p:spTgt spid="27"/>
                                        </p:tgtEl>
                                        <p:attrNameLst>
                                          <p:attrName>ppt_h</p:attrName>
                                        </p:attrNameLst>
                                      </p:cBhvr>
                                      <p:tavLst>
                                        <p:tav tm="0">
                                          <p:val>
                                            <p:fltVal val="0"/>
                                          </p:val>
                                        </p:tav>
                                        <p:tav tm="100000">
                                          <p:val>
                                            <p:strVal val="#ppt_h"/>
                                          </p:val>
                                        </p:tav>
                                      </p:tavLst>
                                    </p:anim>
                                    <p:anim calcmode="lin" valueType="num">
                                      <p:cBhvr>
                                        <p:cTn id="73" dur="500" fill="hold"/>
                                        <p:tgtEl>
                                          <p:spTgt spid="27"/>
                                        </p:tgtEl>
                                        <p:attrNameLst>
                                          <p:attrName>style.rotation</p:attrName>
                                        </p:attrNameLst>
                                      </p:cBhvr>
                                      <p:tavLst>
                                        <p:tav tm="0">
                                          <p:val>
                                            <p:fltVal val="90"/>
                                          </p:val>
                                        </p:tav>
                                        <p:tav tm="100000">
                                          <p:val>
                                            <p:fltVal val="0"/>
                                          </p:val>
                                        </p:tav>
                                      </p:tavLst>
                                    </p:anim>
                                    <p:animEffect transition="in" filter="fade">
                                      <p:cBhvr>
                                        <p:cTn id="74" dur="500"/>
                                        <p:tgtEl>
                                          <p:spTgt spid="27"/>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25">
                                            <p:txEl>
                                              <p:pRg st="0" end="0"/>
                                            </p:txEl>
                                          </p:spTgt>
                                        </p:tgtEl>
                                        <p:attrNameLst>
                                          <p:attrName>style.visibility</p:attrName>
                                        </p:attrNameLst>
                                      </p:cBhvr>
                                      <p:to>
                                        <p:strVal val="visible"/>
                                      </p:to>
                                    </p:set>
                                    <p:anim calcmode="lin" valueType="num">
                                      <p:cBhvr>
                                        <p:cTn id="77"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25">
                                            <p:txEl>
                                              <p:pRg st="0" end="0"/>
                                            </p:txEl>
                                          </p:spTgt>
                                        </p:tgtEl>
                                        <p:attrNameLst>
                                          <p:attrName>ppt_h</p:attrName>
                                        </p:attrNameLst>
                                      </p:cBhvr>
                                      <p:tavLst>
                                        <p:tav tm="0">
                                          <p:val>
                                            <p:fltVal val="0"/>
                                          </p:val>
                                        </p:tav>
                                        <p:tav tm="100000">
                                          <p:val>
                                            <p:strVal val="#ppt_h"/>
                                          </p:val>
                                        </p:tav>
                                      </p:tavLst>
                                    </p:anim>
                                    <p:anim calcmode="lin" valueType="num">
                                      <p:cBhvr>
                                        <p:cTn id="79" dur="500" fill="hold"/>
                                        <p:tgtEl>
                                          <p:spTgt spid="25">
                                            <p:txEl>
                                              <p:pRg st="0" end="0"/>
                                            </p:txEl>
                                          </p:spTgt>
                                        </p:tgtEl>
                                        <p:attrNameLst>
                                          <p:attrName>style.rotation</p:attrName>
                                        </p:attrNameLst>
                                      </p:cBhvr>
                                      <p:tavLst>
                                        <p:tav tm="0">
                                          <p:val>
                                            <p:fltVal val="90"/>
                                          </p:val>
                                        </p:tav>
                                        <p:tav tm="100000">
                                          <p:val>
                                            <p:fltVal val="0"/>
                                          </p:val>
                                        </p:tav>
                                      </p:tavLst>
                                    </p:anim>
                                    <p:animEffect transition="in" filter="fade">
                                      <p:cBhvr>
                                        <p:cTn id="80" dur="500"/>
                                        <p:tgtEl>
                                          <p:spTgt spid="25">
                                            <p:txEl>
                                              <p:pRg st="0" end="0"/>
                                            </p:txEl>
                                          </p:spTgt>
                                        </p:tgtEl>
                                      </p:cBhvr>
                                    </p:animEffect>
                                  </p:childTnLst>
                                </p:cTn>
                              </p:par>
                            </p:childTnLst>
                          </p:cTn>
                        </p:par>
                        <p:par>
                          <p:cTn id="81" fill="hold">
                            <p:stCondLst>
                              <p:cond delay="4000"/>
                            </p:stCondLst>
                            <p:childTnLst>
                              <p:par>
                                <p:cTn id="82" presetID="10" presetClass="entr" presetSubtype="0" fill="hold" grpId="0" nodeType="afterEffect">
                                  <p:stCondLst>
                                    <p:cond delay="0"/>
                                  </p:stCondLst>
                                  <p:childTnLst>
                                    <p:set>
                                      <p:cBhvr>
                                        <p:cTn id="83" dur="1" fill="hold">
                                          <p:stCondLst>
                                            <p:cond delay="0"/>
                                          </p:stCondLst>
                                        </p:cTn>
                                        <p:tgtEl>
                                          <p:spTgt spid="26">
                                            <p:txEl>
                                              <p:pRg st="0" end="0"/>
                                            </p:txEl>
                                          </p:spTgt>
                                        </p:tgtEl>
                                        <p:attrNameLst>
                                          <p:attrName>style.visibility</p:attrName>
                                        </p:attrNameLst>
                                      </p:cBhvr>
                                      <p:to>
                                        <p:strVal val="visible"/>
                                      </p:to>
                                    </p:set>
                                    <p:animEffect transition="in" filter="fade">
                                      <p:cBhvr>
                                        <p:cTn id="84" dur="500"/>
                                        <p:tgtEl>
                                          <p:spTgt spid="26">
                                            <p:txEl>
                                              <p:pRg st="0" end="0"/>
                                            </p:txEl>
                                          </p:spTgt>
                                        </p:tgtEl>
                                      </p:cBhvr>
                                    </p:animEffect>
                                  </p:childTnLst>
                                </p:cTn>
                              </p:par>
                            </p:childTnLst>
                          </p:cTn>
                        </p:par>
                        <p:par>
                          <p:cTn id="85" fill="hold">
                            <p:stCondLst>
                              <p:cond delay="4500"/>
                            </p:stCondLst>
                            <p:childTnLst>
                              <p:par>
                                <p:cTn id="86" presetID="16" presetClass="entr" presetSubtype="37" fill="hold" grpId="0" nodeType="after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barn(outVertical)">
                                      <p:cBhvr>
                                        <p:cTn id="88" dur="500"/>
                                        <p:tgtEl>
                                          <p:spTgt spid="29"/>
                                        </p:tgtEl>
                                      </p:cBhvr>
                                    </p:animEffect>
                                  </p:childTnLst>
                                </p:cTn>
                              </p:par>
                              <p:par>
                                <p:cTn id="89" presetID="16" presetClass="entr" presetSubtype="37"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barn(outVertical)">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build="p">
        <p:tmplLst>
          <p:tmpl lvl="1">
            <p:tnLst>
              <p:par>
                <p:cTn presetID="31"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 calcmode="lin" valueType="num">
                      <p:cBhvr>
                        <p:cTn dur="500" fill="hold"/>
                        <p:tgtEl>
                          <p:spTgt spid="14"/>
                        </p:tgtEl>
                        <p:attrNameLst>
                          <p:attrName>style.rotation</p:attrName>
                        </p:attrNameLst>
                      </p:cBhvr>
                      <p:tavLst>
                        <p:tav tm="0">
                          <p:val>
                            <p:fltVal val="90"/>
                          </p:val>
                        </p:tav>
                        <p:tav tm="100000">
                          <p:val>
                            <p:fltVal val="0"/>
                          </p:val>
                        </p:tav>
                      </p:tavLst>
                    </p:anim>
                    <p:animEffect transition="in" filter="fade">
                      <p:cBhvr>
                        <p:cTn dur="500"/>
                        <p:tgtEl>
                          <p:spTgt spid="14"/>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p:bldP spid="18" grpId="0" animBg="1"/>
      <p:bldP spid="20" grpId="0" build="p">
        <p:tmplLst>
          <p:tmpl lvl="1">
            <p:tnLst>
              <p:par>
                <p:cTn presetID="31"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 calcmode="lin" valueType="num">
                      <p:cBhvr>
                        <p:cTn dur="500" fill="hold"/>
                        <p:tgtEl>
                          <p:spTgt spid="20"/>
                        </p:tgtEl>
                        <p:attrNameLst>
                          <p:attrName>style.rotation</p:attrName>
                        </p:attrNameLst>
                      </p:cBhvr>
                      <p:tavLst>
                        <p:tav tm="0">
                          <p:val>
                            <p:fltVal val="90"/>
                          </p:val>
                        </p:tav>
                        <p:tav tm="100000">
                          <p:val>
                            <p:fltVal val="0"/>
                          </p:val>
                        </p:tav>
                      </p:tavLst>
                    </p:anim>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p:bldP spid="23" grpId="0" animBg="1"/>
      <p:bldP spid="25" grpId="0" build="p">
        <p:tmplLst>
          <p:tmpl lvl="1">
            <p:tnLst>
              <p:par>
                <p:cTn presetID="31"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 calcmode="lin" valueType="num">
                      <p:cBhvr>
                        <p:cTn dur="500" fill="hold"/>
                        <p:tgtEl>
                          <p:spTgt spid="25"/>
                        </p:tgtEl>
                        <p:attrNameLst>
                          <p:attrName>style.rotation</p:attrName>
                        </p:attrNameLst>
                      </p:cBhvr>
                      <p:tavLst>
                        <p:tav tm="0">
                          <p:val>
                            <p:fltVal val="90"/>
                          </p:val>
                        </p:tav>
                        <p:tav tm="100000">
                          <p:val>
                            <p:fltVal val="0"/>
                          </p:val>
                        </p:tav>
                      </p:tavLst>
                    </p:anim>
                    <p:animEffect transition="in" filter="fade">
                      <p:cBhvr>
                        <p:cTn dur="5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p:bldP spid="28" grpId="0" animBg="1"/>
      <p:bldP spid="29" grpId="0">
        <p:tmplLst>
          <p:tmpl>
            <p:tnLst>
              <p:par>
                <p:cTn presetID="16" presetClass="entr" presetSubtype="37"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barn(outVertical)">
                      <p:cBhvr>
                        <p:cTn dur="500"/>
                        <p:tgtEl>
                          <p:spTgt spid="29"/>
                        </p:tgtEl>
                      </p:cBhvr>
                    </p:animEffect>
                  </p:childTnLst>
                </p:cTn>
              </p:par>
            </p:tnLst>
          </p:tmpl>
        </p:tmplLst>
      </p:bldP>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Items and Icons">
    <p:spTree>
      <p:nvGrpSpPr>
        <p:cNvPr id="1" name=""/>
        <p:cNvGrpSpPr/>
        <p:nvPr/>
      </p:nvGrpSpPr>
      <p:grpSpPr>
        <a:xfrm>
          <a:off x="0" y="0"/>
          <a:ext cx="0" cy="0"/>
          <a:chOff x="0" y="0"/>
          <a:chExt cx="0" cy="0"/>
        </a:xfrm>
      </p:grpSpPr>
      <p:sp>
        <p:nvSpPr>
          <p:cNvPr id="5" name="正方形/長方形 4"/>
          <p:cNvSpPr/>
          <p:nvPr userDrawn="1"/>
        </p:nvSpPr>
        <p:spPr>
          <a:xfrm>
            <a:off x="958247" y="1748096"/>
            <a:ext cx="3461386" cy="213823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6" name="図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600000">
            <a:off x="411344" y="1538794"/>
            <a:ext cx="792464" cy="1056527"/>
          </a:xfrm>
          <a:prstGeom prst="rect">
            <a:avLst/>
          </a:prstGeom>
        </p:spPr>
      </p:pic>
      <p:sp>
        <p:nvSpPr>
          <p:cNvPr id="7" name="テキスト プレースホルダー 5"/>
          <p:cNvSpPr>
            <a:spLocks noGrp="1"/>
          </p:cNvSpPr>
          <p:nvPr>
            <p:ph type="body" sz="quarter" idx="14" hasCustomPrompt="1"/>
          </p:nvPr>
        </p:nvSpPr>
        <p:spPr>
          <a:xfrm>
            <a:off x="1249538" y="1918649"/>
            <a:ext cx="3014879"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8" name="テキスト プレースホルダー 5"/>
          <p:cNvSpPr>
            <a:spLocks noGrp="1"/>
          </p:cNvSpPr>
          <p:nvPr>
            <p:ph type="body" sz="quarter" idx="15" hasCustomPrompt="1"/>
          </p:nvPr>
        </p:nvSpPr>
        <p:spPr>
          <a:xfrm>
            <a:off x="1249006" y="2368696"/>
            <a:ext cx="3005226" cy="1330334"/>
          </a:xfrm>
          <a:noFill/>
        </p:spPr>
        <p:txBody>
          <a:bodyPr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9" name="図プレースホルダー 7"/>
          <p:cNvSpPr>
            <a:spLocks noGrp="1"/>
          </p:cNvSpPr>
          <p:nvPr>
            <p:ph type="pic" sz="quarter" idx="16" hasCustomPrompt="1"/>
          </p:nvPr>
        </p:nvSpPr>
        <p:spPr>
          <a:xfrm rot="21600000">
            <a:off x="593047" y="1781375"/>
            <a:ext cx="429065" cy="571365"/>
          </a:xfrm>
        </p:spPr>
        <p:txBody>
          <a:bodyPr>
            <a:normAutofit/>
          </a:bodyPr>
          <a:lstStyle>
            <a:lvl1pPr>
              <a:defRPr sz="1000"/>
            </a:lvl1pPr>
          </a:lstStyle>
          <a:p>
            <a:r>
              <a:rPr kumimoji="1" lang="en-US" altLang="ja-JP" dirty="0"/>
              <a:t>Icon</a:t>
            </a:r>
            <a:endParaRPr kumimoji="1" lang="ja-JP" altLang="en-US" dirty="0"/>
          </a:p>
        </p:txBody>
      </p:sp>
      <p:sp>
        <p:nvSpPr>
          <p:cNvPr id="10" name="正方形/長方形 9"/>
          <p:cNvSpPr/>
          <p:nvPr userDrawn="1"/>
        </p:nvSpPr>
        <p:spPr>
          <a:xfrm>
            <a:off x="5271625" y="1758287"/>
            <a:ext cx="3461386" cy="213823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11" name="図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600000">
            <a:off x="4724722" y="1548981"/>
            <a:ext cx="792464" cy="1056527"/>
          </a:xfrm>
          <a:prstGeom prst="rect">
            <a:avLst/>
          </a:prstGeom>
        </p:spPr>
      </p:pic>
      <p:sp>
        <p:nvSpPr>
          <p:cNvPr id="12" name="テキスト プレースホルダー 5"/>
          <p:cNvSpPr>
            <a:spLocks noGrp="1"/>
          </p:cNvSpPr>
          <p:nvPr>
            <p:ph type="body" sz="quarter" idx="17" hasCustomPrompt="1"/>
          </p:nvPr>
        </p:nvSpPr>
        <p:spPr>
          <a:xfrm>
            <a:off x="5562917" y="1928836"/>
            <a:ext cx="3014879"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3" name="テキスト プレースホルダー 5"/>
          <p:cNvSpPr>
            <a:spLocks noGrp="1"/>
          </p:cNvSpPr>
          <p:nvPr>
            <p:ph type="body" sz="quarter" idx="18" hasCustomPrompt="1"/>
          </p:nvPr>
        </p:nvSpPr>
        <p:spPr>
          <a:xfrm>
            <a:off x="5562384" y="2378884"/>
            <a:ext cx="3005226" cy="1330334"/>
          </a:xfrm>
          <a:noFill/>
        </p:spPr>
        <p:txBody>
          <a:bodyPr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4" name="図プレースホルダー 7"/>
          <p:cNvSpPr>
            <a:spLocks noGrp="1"/>
          </p:cNvSpPr>
          <p:nvPr>
            <p:ph type="pic" sz="quarter" idx="19" hasCustomPrompt="1"/>
          </p:nvPr>
        </p:nvSpPr>
        <p:spPr>
          <a:xfrm rot="21600000">
            <a:off x="4906422" y="1791559"/>
            <a:ext cx="429065" cy="571365"/>
          </a:xfrm>
        </p:spPr>
        <p:txBody>
          <a:bodyPr>
            <a:normAutofit/>
          </a:bodyPr>
          <a:lstStyle>
            <a:lvl1pPr>
              <a:defRPr sz="1000"/>
            </a:lvl1pPr>
          </a:lstStyle>
          <a:p>
            <a:r>
              <a:rPr kumimoji="1" lang="en-US" altLang="ja-JP" dirty="0"/>
              <a:t>Icon</a:t>
            </a:r>
            <a:endParaRPr kumimoji="1" lang="ja-JP" altLang="en-US" dirty="0"/>
          </a:p>
        </p:txBody>
      </p:sp>
      <p:sp>
        <p:nvSpPr>
          <p:cNvPr id="15" name="正方形/長方形 14"/>
          <p:cNvSpPr/>
          <p:nvPr userDrawn="1"/>
        </p:nvSpPr>
        <p:spPr>
          <a:xfrm>
            <a:off x="958247" y="4158552"/>
            <a:ext cx="3461386" cy="213823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16" name="図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600000">
            <a:off x="411344" y="3949248"/>
            <a:ext cx="792464" cy="1056527"/>
          </a:xfrm>
          <a:prstGeom prst="rect">
            <a:avLst/>
          </a:prstGeom>
        </p:spPr>
      </p:pic>
      <p:sp>
        <p:nvSpPr>
          <p:cNvPr id="17" name="テキスト プレースホルダー 5"/>
          <p:cNvSpPr>
            <a:spLocks noGrp="1"/>
          </p:cNvSpPr>
          <p:nvPr>
            <p:ph type="body" sz="quarter" idx="20" hasCustomPrompt="1"/>
          </p:nvPr>
        </p:nvSpPr>
        <p:spPr>
          <a:xfrm>
            <a:off x="1249538" y="4329103"/>
            <a:ext cx="3014879"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8" name="テキスト プレースホルダー 5"/>
          <p:cNvSpPr>
            <a:spLocks noGrp="1"/>
          </p:cNvSpPr>
          <p:nvPr>
            <p:ph type="body" sz="quarter" idx="21" hasCustomPrompt="1"/>
          </p:nvPr>
        </p:nvSpPr>
        <p:spPr>
          <a:xfrm>
            <a:off x="1249006" y="4779150"/>
            <a:ext cx="3005226" cy="1330334"/>
          </a:xfrm>
          <a:noFill/>
        </p:spPr>
        <p:txBody>
          <a:bodyPr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9" name="図プレースホルダー 7"/>
          <p:cNvSpPr>
            <a:spLocks noGrp="1"/>
          </p:cNvSpPr>
          <p:nvPr>
            <p:ph type="pic" sz="quarter" idx="22" hasCustomPrompt="1"/>
          </p:nvPr>
        </p:nvSpPr>
        <p:spPr>
          <a:xfrm rot="21600000">
            <a:off x="593047" y="4191829"/>
            <a:ext cx="429065" cy="571365"/>
          </a:xfrm>
        </p:spPr>
        <p:txBody>
          <a:bodyPr>
            <a:normAutofit/>
          </a:bodyPr>
          <a:lstStyle>
            <a:lvl1pPr>
              <a:defRPr sz="1000"/>
            </a:lvl1pPr>
          </a:lstStyle>
          <a:p>
            <a:r>
              <a:rPr kumimoji="1" lang="en-US" altLang="ja-JP" dirty="0"/>
              <a:t>Icon</a:t>
            </a:r>
            <a:endParaRPr kumimoji="1" lang="ja-JP" altLang="en-US" dirty="0"/>
          </a:p>
        </p:txBody>
      </p:sp>
      <p:sp>
        <p:nvSpPr>
          <p:cNvPr id="20" name="正方形/長方形 19"/>
          <p:cNvSpPr/>
          <p:nvPr userDrawn="1"/>
        </p:nvSpPr>
        <p:spPr>
          <a:xfrm>
            <a:off x="5271625" y="4168741"/>
            <a:ext cx="3461386" cy="213823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21" name="図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600000">
            <a:off x="4724722" y="3959435"/>
            <a:ext cx="792464" cy="1056527"/>
          </a:xfrm>
          <a:prstGeom prst="rect">
            <a:avLst/>
          </a:prstGeom>
        </p:spPr>
      </p:pic>
      <p:sp>
        <p:nvSpPr>
          <p:cNvPr id="22" name="テキスト プレースホルダー 5"/>
          <p:cNvSpPr>
            <a:spLocks noGrp="1"/>
          </p:cNvSpPr>
          <p:nvPr>
            <p:ph type="body" sz="quarter" idx="23" hasCustomPrompt="1"/>
          </p:nvPr>
        </p:nvSpPr>
        <p:spPr>
          <a:xfrm>
            <a:off x="5562917" y="4339290"/>
            <a:ext cx="3014879"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3" name="テキスト プレースホルダー 5"/>
          <p:cNvSpPr>
            <a:spLocks noGrp="1"/>
          </p:cNvSpPr>
          <p:nvPr>
            <p:ph type="body" sz="quarter" idx="24" hasCustomPrompt="1"/>
          </p:nvPr>
        </p:nvSpPr>
        <p:spPr>
          <a:xfrm>
            <a:off x="5562384" y="4789338"/>
            <a:ext cx="3005226" cy="1330334"/>
          </a:xfrm>
          <a:noFill/>
        </p:spPr>
        <p:txBody>
          <a:bodyPr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4" name="図プレースホルダー 7"/>
          <p:cNvSpPr>
            <a:spLocks noGrp="1"/>
          </p:cNvSpPr>
          <p:nvPr>
            <p:ph type="pic" sz="quarter" idx="25" hasCustomPrompt="1"/>
          </p:nvPr>
        </p:nvSpPr>
        <p:spPr>
          <a:xfrm rot="21600000">
            <a:off x="4906422" y="4202014"/>
            <a:ext cx="429065" cy="571365"/>
          </a:xfrm>
        </p:spPr>
        <p:txBody>
          <a:bodyPr>
            <a:normAutofit/>
          </a:bodyPr>
          <a:lstStyle>
            <a:lvl1pPr>
              <a:defRPr sz="1000"/>
            </a:lvl1pPr>
          </a:lstStyle>
          <a:p>
            <a:r>
              <a:rPr kumimoji="1" lang="en-US" altLang="ja-JP" dirty="0"/>
              <a:t>Icon</a:t>
            </a:r>
            <a:endParaRPr kumimoji="1" lang="ja-JP" altLang="en-US" dirty="0"/>
          </a:p>
        </p:txBody>
      </p:sp>
    </p:spTree>
    <p:extLst>
      <p:ext uri="{BB962C8B-B14F-4D97-AF65-F5344CB8AC3E}">
        <p14:creationId xmlns:p14="http://schemas.microsoft.com/office/powerpoint/2010/main" val="261355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 calcmode="lin" valueType="num">
                                      <p:cBhvr>
                                        <p:cTn id="13" dur="500" fill="hold"/>
                                        <p:tgtEl>
                                          <p:spTgt spid="6"/>
                                        </p:tgtEl>
                                        <p:attrNameLst>
                                          <p:attrName>style.rotation</p:attrName>
                                        </p:attrNameLst>
                                      </p:cBhvr>
                                      <p:tavLst>
                                        <p:tav tm="0">
                                          <p:val>
                                            <p:fltVal val="90"/>
                                          </p:val>
                                        </p:tav>
                                        <p:tav tm="100000">
                                          <p:val>
                                            <p:fltVal val="0"/>
                                          </p:val>
                                        </p:tav>
                                      </p:tavLst>
                                    </p:anim>
                                    <p:animEffect transition="in" filter="fade">
                                      <p:cBhvr>
                                        <p:cTn id="14" dur="500"/>
                                        <p:tgtEl>
                                          <p:spTgt spid="6"/>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 calcmode="lin" valueType="num">
                                      <p:cBhvr>
                                        <p:cTn id="19" dur="500" fill="hold"/>
                                        <p:tgtEl>
                                          <p:spTgt spid="9"/>
                                        </p:tgtEl>
                                        <p:attrNameLst>
                                          <p:attrName>style.rotation</p:attrName>
                                        </p:attrNameLst>
                                      </p:cBhvr>
                                      <p:tavLst>
                                        <p:tav tm="0">
                                          <p:val>
                                            <p:fltVal val="90"/>
                                          </p:val>
                                        </p:tav>
                                        <p:tav tm="100000">
                                          <p:val>
                                            <p:fltVal val="0"/>
                                          </p:val>
                                        </p:tav>
                                      </p:tavLst>
                                    </p:anim>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500"/>
                                        <p:tgtEl>
                                          <p:spTgt spid="7">
                                            <p:txEl>
                                              <p:pRg st="0" end="0"/>
                                            </p:txEl>
                                          </p:spTgt>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wipe(left)">
                                      <p:cBhvr>
                                        <p:cTn id="28" dur="250"/>
                                        <p:tgtEl>
                                          <p:spTgt spid="8">
                                            <p:txEl>
                                              <p:pRg st="0" end="0"/>
                                            </p:txEl>
                                          </p:spTgt>
                                        </p:tgtEl>
                                      </p:cBhvr>
                                    </p:animEffect>
                                  </p:childTnLst>
                                </p:cTn>
                              </p:par>
                            </p:childTnLst>
                          </p:cTn>
                        </p:par>
                        <p:par>
                          <p:cTn id="29" fill="hold">
                            <p:stCondLst>
                              <p:cond delay="1750"/>
                            </p:stCondLst>
                            <p:childTnLst>
                              <p:par>
                                <p:cTn id="30" presetID="16" presetClass="entr" presetSubtype="37" fill="hold" grpId="0" nodeType="afterEffect">
                                  <p:stCondLst>
                                    <p:cond delay="25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par>
                          <p:cTn id="33" fill="hold">
                            <p:stCondLst>
                              <p:cond delay="2500"/>
                            </p:stCondLst>
                            <p:childTnLst>
                              <p:par>
                                <p:cTn id="34" presetID="31"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 calcmode="lin" valueType="num">
                                      <p:cBhvr>
                                        <p:cTn id="38" dur="500" fill="hold"/>
                                        <p:tgtEl>
                                          <p:spTgt spid="11"/>
                                        </p:tgtEl>
                                        <p:attrNameLst>
                                          <p:attrName>style.rotation</p:attrName>
                                        </p:attrNameLst>
                                      </p:cBhvr>
                                      <p:tavLst>
                                        <p:tav tm="0">
                                          <p:val>
                                            <p:fltVal val="90"/>
                                          </p:val>
                                        </p:tav>
                                        <p:tav tm="100000">
                                          <p:val>
                                            <p:fltVal val="0"/>
                                          </p:val>
                                        </p:tav>
                                      </p:tavLst>
                                    </p:anim>
                                    <p:animEffect transition="in" filter="fade">
                                      <p:cBhvr>
                                        <p:cTn id="39" dur="500"/>
                                        <p:tgtEl>
                                          <p:spTgt spid="11"/>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 calcmode="lin" valueType="num">
                                      <p:cBhvr>
                                        <p:cTn id="44" dur="500" fill="hold"/>
                                        <p:tgtEl>
                                          <p:spTgt spid="14"/>
                                        </p:tgtEl>
                                        <p:attrNameLst>
                                          <p:attrName>style.rotation</p:attrName>
                                        </p:attrNameLst>
                                      </p:cBhvr>
                                      <p:tavLst>
                                        <p:tav tm="0">
                                          <p:val>
                                            <p:fltVal val="90"/>
                                          </p:val>
                                        </p:tav>
                                        <p:tav tm="100000">
                                          <p:val>
                                            <p:fltVal val="0"/>
                                          </p:val>
                                        </p:tav>
                                      </p:tavLst>
                                    </p:anim>
                                    <p:animEffect transition="in" filter="fade">
                                      <p:cBhvr>
                                        <p:cTn id="45" dur="500"/>
                                        <p:tgtEl>
                                          <p:spTgt spid="14"/>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Effect transition="in" filter="fade">
                                      <p:cBhvr>
                                        <p:cTn id="49" dur="500"/>
                                        <p:tgtEl>
                                          <p:spTgt spid="12">
                                            <p:txEl>
                                              <p:pRg st="0" end="0"/>
                                            </p:txEl>
                                          </p:spTgt>
                                        </p:tgtEl>
                                      </p:cBhvr>
                                    </p:animEffect>
                                  </p:childTnLst>
                                </p:cTn>
                              </p:par>
                            </p:childTnLst>
                          </p:cTn>
                        </p:par>
                        <p:par>
                          <p:cTn id="50" fill="hold">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animEffect transition="in" filter="wipe(left)">
                                      <p:cBhvr>
                                        <p:cTn id="53" dur="250"/>
                                        <p:tgtEl>
                                          <p:spTgt spid="13">
                                            <p:txEl>
                                              <p:pRg st="0" end="0"/>
                                            </p:txEl>
                                          </p:spTgt>
                                        </p:tgtEl>
                                      </p:cBhvr>
                                    </p:animEffect>
                                  </p:childTnLst>
                                </p:cTn>
                              </p:par>
                            </p:childTnLst>
                          </p:cTn>
                        </p:par>
                        <p:par>
                          <p:cTn id="54" fill="hold">
                            <p:stCondLst>
                              <p:cond delay="3750"/>
                            </p:stCondLst>
                            <p:childTnLst>
                              <p:par>
                                <p:cTn id="55" presetID="16" presetClass="entr" presetSubtype="37" fill="hold" grpId="0" nodeType="afterEffect">
                                  <p:stCondLst>
                                    <p:cond delay="25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childTnLst>
                          </p:cTn>
                        </p:par>
                        <p:par>
                          <p:cTn id="58" fill="hold">
                            <p:stCondLst>
                              <p:cond delay="4500"/>
                            </p:stCondLst>
                            <p:childTnLst>
                              <p:par>
                                <p:cTn id="59" presetID="31" presetClass="entr" presetSubtype="0"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 calcmode="lin" valueType="num">
                                      <p:cBhvr>
                                        <p:cTn id="63" dur="500" fill="hold"/>
                                        <p:tgtEl>
                                          <p:spTgt spid="16"/>
                                        </p:tgtEl>
                                        <p:attrNameLst>
                                          <p:attrName>style.rotation</p:attrName>
                                        </p:attrNameLst>
                                      </p:cBhvr>
                                      <p:tavLst>
                                        <p:tav tm="0">
                                          <p:val>
                                            <p:fltVal val="90"/>
                                          </p:val>
                                        </p:tav>
                                        <p:tav tm="100000">
                                          <p:val>
                                            <p:fltVal val="0"/>
                                          </p:val>
                                        </p:tav>
                                      </p:tavLst>
                                    </p:anim>
                                    <p:animEffect transition="in" filter="fade">
                                      <p:cBhvr>
                                        <p:cTn id="64" dur="500"/>
                                        <p:tgtEl>
                                          <p:spTgt spid="16"/>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 calcmode="lin" valueType="num">
                                      <p:cBhvr>
                                        <p:cTn id="69" dur="500" fill="hold"/>
                                        <p:tgtEl>
                                          <p:spTgt spid="19"/>
                                        </p:tgtEl>
                                        <p:attrNameLst>
                                          <p:attrName>style.rotation</p:attrName>
                                        </p:attrNameLst>
                                      </p:cBhvr>
                                      <p:tavLst>
                                        <p:tav tm="0">
                                          <p:val>
                                            <p:fltVal val="90"/>
                                          </p:val>
                                        </p:tav>
                                        <p:tav tm="100000">
                                          <p:val>
                                            <p:fltVal val="0"/>
                                          </p:val>
                                        </p:tav>
                                      </p:tavLst>
                                    </p:anim>
                                    <p:animEffect transition="in" filter="fade">
                                      <p:cBhvr>
                                        <p:cTn id="70" dur="500"/>
                                        <p:tgtEl>
                                          <p:spTgt spid="19"/>
                                        </p:tgtEl>
                                      </p:cBhvr>
                                    </p:animEffect>
                                  </p:childTnLst>
                                </p:cTn>
                              </p:par>
                            </p:childTnLst>
                          </p:cTn>
                        </p:par>
                        <p:par>
                          <p:cTn id="71" fill="hold">
                            <p:stCondLst>
                              <p:cond delay="5000"/>
                            </p:stCondLst>
                            <p:childTnLst>
                              <p:par>
                                <p:cTn id="72" presetID="10" presetClass="entr" presetSubtype="0" fill="hold" grpId="0" nodeType="afterEffect">
                                  <p:stCondLst>
                                    <p:cond delay="0"/>
                                  </p:stCondLst>
                                  <p:childTnLst>
                                    <p:set>
                                      <p:cBhvr>
                                        <p:cTn id="73" dur="1" fill="hold">
                                          <p:stCondLst>
                                            <p:cond delay="0"/>
                                          </p:stCondLst>
                                        </p:cTn>
                                        <p:tgtEl>
                                          <p:spTgt spid="17">
                                            <p:txEl>
                                              <p:pRg st="0" end="0"/>
                                            </p:txEl>
                                          </p:spTgt>
                                        </p:tgtEl>
                                        <p:attrNameLst>
                                          <p:attrName>style.visibility</p:attrName>
                                        </p:attrNameLst>
                                      </p:cBhvr>
                                      <p:to>
                                        <p:strVal val="visible"/>
                                      </p:to>
                                    </p:set>
                                    <p:animEffect transition="in" filter="fade">
                                      <p:cBhvr>
                                        <p:cTn id="74" dur="500"/>
                                        <p:tgtEl>
                                          <p:spTgt spid="17">
                                            <p:txEl>
                                              <p:pRg st="0" end="0"/>
                                            </p:txEl>
                                          </p:spTgt>
                                        </p:tgtEl>
                                      </p:cBhvr>
                                    </p:animEffect>
                                  </p:childTnLst>
                                </p:cTn>
                              </p:par>
                            </p:childTnLst>
                          </p:cTn>
                        </p:par>
                        <p:par>
                          <p:cTn id="75" fill="hold">
                            <p:stCondLst>
                              <p:cond delay="5500"/>
                            </p:stCondLst>
                            <p:childTnLst>
                              <p:par>
                                <p:cTn id="76" presetID="22" presetClass="entr" presetSubtype="8" fill="hold" grpId="0" nodeType="afterEffect">
                                  <p:stCondLst>
                                    <p:cond delay="0"/>
                                  </p:stCondLst>
                                  <p:childTnLst>
                                    <p:set>
                                      <p:cBhvr>
                                        <p:cTn id="77" dur="1" fill="hold">
                                          <p:stCondLst>
                                            <p:cond delay="0"/>
                                          </p:stCondLst>
                                        </p:cTn>
                                        <p:tgtEl>
                                          <p:spTgt spid="18">
                                            <p:txEl>
                                              <p:pRg st="0" end="0"/>
                                            </p:txEl>
                                          </p:spTgt>
                                        </p:tgtEl>
                                        <p:attrNameLst>
                                          <p:attrName>style.visibility</p:attrName>
                                        </p:attrNameLst>
                                      </p:cBhvr>
                                      <p:to>
                                        <p:strVal val="visible"/>
                                      </p:to>
                                    </p:set>
                                    <p:animEffect transition="in" filter="wipe(left)">
                                      <p:cBhvr>
                                        <p:cTn id="78" dur="250"/>
                                        <p:tgtEl>
                                          <p:spTgt spid="18">
                                            <p:txEl>
                                              <p:pRg st="0" end="0"/>
                                            </p:txEl>
                                          </p:spTgt>
                                        </p:tgtEl>
                                      </p:cBhvr>
                                    </p:animEffect>
                                  </p:childTnLst>
                                </p:cTn>
                              </p:par>
                            </p:childTnLst>
                          </p:cTn>
                        </p:par>
                        <p:par>
                          <p:cTn id="79" fill="hold">
                            <p:stCondLst>
                              <p:cond delay="5750"/>
                            </p:stCondLst>
                            <p:childTnLst>
                              <p:par>
                                <p:cTn id="80" presetID="16" presetClass="entr" presetSubtype="37" fill="hold" grpId="0" nodeType="afterEffect">
                                  <p:stCondLst>
                                    <p:cond delay="250"/>
                                  </p:stCondLst>
                                  <p:childTnLst>
                                    <p:set>
                                      <p:cBhvr>
                                        <p:cTn id="81" dur="1" fill="hold">
                                          <p:stCondLst>
                                            <p:cond delay="0"/>
                                          </p:stCondLst>
                                        </p:cTn>
                                        <p:tgtEl>
                                          <p:spTgt spid="20"/>
                                        </p:tgtEl>
                                        <p:attrNameLst>
                                          <p:attrName>style.visibility</p:attrName>
                                        </p:attrNameLst>
                                      </p:cBhvr>
                                      <p:to>
                                        <p:strVal val="visible"/>
                                      </p:to>
                                    </p:set>
                                    <p:animEffect transition="in" filter="barn(outVertical)">
                                      <p:cBhvr>
                                        <p:cTn id="82" dur="500"/>
                                        <p:tgtEl>
                                          <p:spTgt spid="20"/>
                                        </p:tgtEl>
                                      </p:cBhvr>
                                    </p:animEffect>
                                  </p:childTnLst>
                                </p:cTn>
                              </p:par>
                            </p:childTnLst>
                          </p:cTn>
                        </p:par>
                        <p:par>
                          <p:cTn id="83" fill="hold">
                            <p:stCondLst>
                              <p:cond delay="6500"/>
                            </p:stCondLst>
                            <p:childTnLst>
                              <p:par>
                                <p:cTn id="84" presetID="31" presetClass="entr" presetSubtype="0" fill="hold" nodeType="after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p:cTn id="86" dur="500" fill="hold"/>
                                        <p:tgtEl>
                                          <p:spTgt spid="21"/>
                                        </p:tgtEl>
                                        <p:attrNameLst>
                                          <p:attrName>ppt_w</p:attrName>
                                        </p:attrNameLst>
                                      </p:cBhvr>
                                      <p:tavLst>
                                        <p:tav tm="0">
                                          <p:val>
                                            <p:fltVal val="0"/>
                                          </p:val>
                                        </p:tav>
                                        <p:tav tm="100000">
                                          <p:val>
                                            <p:strVal val="#ppt_w"/>
                                          </p:val>
                                        </p:tav>
                                      </p:tavLst>
                                    </p:anim>
                                    <p:anim calcmode="lin" valueType="num">
                                      <p:cBhvr>
                                        <p:cTn id="87" dur="500" fill="hold"/>
                                        <p:tgtEl>
                                          <p:spTgt spid="21"/>
                                        </p:tgtEl>
                                        <p:attrNameLst>
                                          <p:attrName>ppt_h</p:attrName>
                                        </p:attrNameLst>
                                      </p:cBhvr>
                                      <p:tavLst>
                                        <p:tav tm="0">
                                          <p:val>
                                            <p:fltVal val="0"/>
                                          </p:val>
                                        </p:tav>
                                        <p:tav tm="100000">
                                          <p:val>
                                            <p:strVal val="#ppt_h"/>
                                          </p:val>
                                        </p:tav>
                                      </p:tavLst>
                                    </p:anim>
                                    <p:anim calcmode="lin" valueType="num">
                                      <p:cBhvr>
                                        <p:cTn id="88" dur="500" fill="hold"/>
                                        <p:tgtEl>
                                          <p:spTgt spid="21"/>
                                        </p:tgtEl>
                                        <p:attrNameLst>
                                          <p:attrName>style.rotation</p:attrName>
                                        </p:attrNameLst>
                                      </p:cBhvr>
                                      <p:tavLst>
                                        <p:tav tm="0">
                                          <p:val>
                                            <p:fltVal val="90"/>
                                          </p:val>
                                        </p:tav>
                                        <p:tav tm="100000">
                                          <p:val>
                                            <p:fltVal val="0"/>
                                          </p:val>
                                        </p:tav>
                                      </p:tavLst>
                                    </p:anim>
                                    <p:animEffect transition="in" filter="fade">
                                      <p:cBhvr>
                                        <p:cTn id="89" dur="500"/>
                                        <p:tgtEl>
                                          <p:spTgt spid="21"/>
                                        </p:tgtEl>
                                      </p:cBhvr>
                                    </p:animEffect>
                                  </p:childTnLst>
                                </p:cTn>
                              </p:par>
                              <p:par>
                                <p:cTn id="90" presetID="31" presetClass="entr" presetSubtype="0" fill="hold" grpId="0" nodeType="withEffect">
                                  <p:stCondLst>
                                    <p:cond delay="0"/>
                                  </p:stCondLst>
                                  <p:childTnLst>
                                    <p:set>
                                      <p:cBhvr>
                                        <p:cTn id="91" dur="1" fill="hold">
                                          <p:stCondLst>
                                            <p:cond delay="0"/>
                                          </p:stCondLst>
                                        </p:cTn>
                                        <p:tgtEl>
                                          <p:spTgt spid="24"/>
                                        </p:tgtEl>
                                        <p:attrNameLst>
                                          <p:attrName>style.visibility</p:attrName>
                                        </p:attrNameLst>
                                      </p:cBhvr>
                                      <p:to>
                                        <p:strVal val="visible"/>
                                      </p:to>
                                    </p:set>
                                    <p:anim calcmode="lin" valueType="num">
                                      <p:cBhvr>
                                        <p:cTn id="92" dur="500" fill="hold"/>
                                        <p:tgtEl>
                                          <p:spTgt spid="24"/>
                                        </p:tgtEl>
                                        <p:attrNameLst>
                                          <p:attrName>ppt_w</p:attrName>
                                        </p:attrNameLst>
                                      </p:cBhvr>
                                      <p:tavLst>
                                        <p:tav tm="0">
                                          <p:val>
                                            <p:fltVal val="0"/>
                                          </p:val>
                                        </p:tav>
                                        <p:tav tm="100000">
                                          <p:val>
                                            <p:strVal val="#ppt_w"/>
                                          </p:val>
                                        </p:tav>
                                      </p:tavLst>
                                    </p:anim>
                                    <p:anim calcmode="lin" valueType="num">
                                      <p:cBhvr>
                                        <p:cTn id="93" dur="500" fill="hold"/>
                                        <p:tgtEl>
                                          <p:spTgt spid="24"/>
                                        </p:tgtEl>
                                        <p:attrNameLst>
                                          <p:attrName>ppt_h</p:attrName>
                                        </p:attrNameLst>
                                      </p:cBhvr>
                                      <p:tavLst>
                                        <p:tav tm="0">
                                          <p:val>
                                            <p:fltVal val="0"/>
                                          </p:val>
                                        </p:tav>
                                        <p:tav tm="100000">
                                          <p:val>
                                            <p:strVal val="#ppt_h"/>
                                          </p:val>
                                        </p:tav>
                                      </p:tavLst>
                                    </p:anim>
                                    <p:anim calcmode="lin" valueType="num">
                                      <p:cBhvr>
                                        <p:cTn id="94" dur="500" fill="hold"/>
                                        <p:tgtEl>
                                          <p:spTgt spid="24"/>
                                        </p:tgtEl>
                                        <p:attrNameLst>
                                          <p:attrName>style.rotation</p:attrName>
                                        </p:attrNameLst>
                                      </p:cBhvr>
                                      <p:tavLst>
                                        <p:tav tm="0">
                                          <p:val>
                                            <p:fltVal val="90"/>
                                          </p:val>
                                        </p:tav>
                                        <p:tav tm="100000">
                                          <p:val>
                                            <p:fltVal val="0"/>
                                          </p:val>
                                        </p:tav>
                                      </p:tavLst>
                                    </p:anim>
                                    <p:animEffect transition="in" filter="fade">
                                      <p:cBhvr>
                                        <p:cTn id="95" dur="500"/>
                                        <p:tgtEl>
                                          <p:spTgt spid="24"/>
                                        </p:tgtEl>
                                      </p:cBhvr>
                                    </p:animEffect>
                                  </p:childTnLst>
                                </p:cTn>
                              </p:par>
                            </p:childTnLst>
                          </p:cTn>
                        </p:par>
                        <p:par>
                          <p:cTn id="96" fill="hold">
                            <p:stCondLst>
                              <p:cond delay="7000"/>
                            </p:stCondLst>
                            <p:childTnLst>
                              <p:par>
                                <p:cTn id="97" presetID="10" presetClass="entr" presetSubtype="0" fill="hold" grpId="0" nodeType="afterEffect">
                                  <p:stCondLst>
                                    <p:cond delay="0"/>
                                  </p:stCondLst>
                                  <p:childTnLst>
                                    <p:set>
                                      <p:cBhvr>
                                        <p:cTn id="98" dur="1" fill="hold">
                                          <p:stCondLst>
                                            <p:cond delay="0"/>
                                          </p:stCondLst>
                                        </p:cTn>
                                        <p:tgtEl>
                                          <p:spTgt spid="22">
                                            <p:txEl>
                                              <p:pRg st="0" end="0"/>
                                            </p:txEl>
                                          </p:spTgt>
                                        </p:tgtEl>
                                        <p:attrNameLst>
                                          <p:attrName>style.visibility</p:attrName>
                                        </p:attrNameLst>
                                      </p:cBhvr>
                                      <p:to>
                                        <p:strVal val="visible"/>
                                      </p:to>
                                    </p:set>
                                    <p:animEffect transition="in" filter="fade">
                                      <p:cBhvr>
                                        <p:cTn id="99" dur="500"/>
                                        <p:tgtEl>
                                          <p:spTgt spid="22">
                                            <p:txEl>
                                              <p:pRg st="0" end="0"/>
                                            </p:txEl>
                                          </p:spTgt>
                                        </p:tgtEl>
                                      </p:cBhvr>
                                    </p:animEffect>
                                  </p:childTnLst>
                                </p:cTn>
                              </p:par>
                            </p:childTnLst>
                          </p:cTn>
                        </p:par>
                        <p:par>
                          <p:cTn id="100" fill="hold">
                            <p:stCondLst>
                              <p:cond delay="7500"/>
                            </p:stCondLst>
                            <p:childTnLst>
                              <p:par>
                                <p:cTn id="101" presetID="22" presetClass="entr" presetSubtype="8" fill="hold" grpId="0" nodeType="afterEffect">
                                  <p:stCondLst>
                                    <p:cond delay="0"/>
                                  </p:stCondLst>
                                  <p:childTnLst>
                                    <p:set>
                                      <p:cBhvr>
                                        <p:cTn id="102" dur="1" fill="hold">
                                          <p:stCondLst>
                                            <p:cond delay="0"/>
                                          </p:stCondLst>
                                        </p:cTn>
                                        <p:tgtEl>
                                          <p:spTgt spid="23">
                                            <p:txEl>
                                              <p:pRg st="0" end="0"/>
                                            </p:txEl>
                                          </p:spTgt>
                                        </p:tgtEl>
                                        <p:attrNameLst>
                                          <p:attrName>style.visibility</p:attrName>
                                        </p:attrNameLst>
                                      </p:cBhvr>
                                      <p:to>
                                        <p:strVal val="visible"/>
                                      </p:to>
                                    </p:set>
                                    <p:animEffect transition="in" filter="wipe(left)">
                                      <p:cBhvr>
                                        <p:cTn id="103" dur="25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250"/>
                        <p:tgtEl>
                          <p:spTgt spid="8"/>
                        </p:tgtEl>
                      </p:cBhvr>
                    </p:animEffect>
                  </p:childTnLst>
                </p:cTn>
              </p:par>
            </p:tnLst>
          </p:tmpl>
        </p:tmplLst>
      </p:bldP>
      <p:bldP spid="9" grpId="0"/>
      <p:bldP spid="10" grpId="0" animBg="1"/>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250"/>
                        <p:tgtEl>
                          <p:spTgt spid="13"/>
                        </p:tgtEl>
                      </p:cBhvr>
                    </p:animEffect>
                  </p:childTnLst>
                </p:cTn>
              </p:par>
            </p:tnLst>
          </p:tmpl>
        </p:tmplLst>
      </p:bldP>
      <p:bldP spid="14" grpId="0"/>
      <p:bldP spid="15" grpId="0" animBg="1"/>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250"/>
                        <p:tgtEl>
                          <p:spTgt spid="18"/>
                        </p:tgtEl>
                      </p:cBhvr>
                    </p:animEffect>
                  </p:childTnLst>
                </p:cTn>
              </p:par>
            </p:tnLst>
          </p:tmpl>
        </p:tmplLst>
      </p:bldP>
      <p:bldP spid="19" grpId="0"/>
      <p:bldP spid="20" grpId="0" animBg="1"/>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250"/>
                        <p:tgtEl>
                          <p:spTgt spid="23"/>
                        </p:tgtEl>
                      </p:cBhvr>
                    </p:animEffect>
                  </p:childTnLst>
                </p:cTn>
              </p:par>
            </p:tnLst>
          </p:tmpl>
        </p:tmplLst>
      </p:bldP>
      <p:bldP spid="24"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Icons and Tex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5" name="図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4168" y="2198864"/>
            <a:ext cx="1794382" cy="1128542"/>
          </a:xfrm>
          <a:prstGeom prst="rect">
            <a:avLst/>
          </a:prstGeom>
        </p:spPr>
      </p:pic>
      <p:sp>
        <p:nvSpPr>
          <p:cNvPr id="7" name="図プレースホルダー 7"/>
          <p:cNvSpPr>
            <a:spLocks noGrp="1"/>
          </p:cNvSpPr>
          <p:nvPr>
            <p:ph type="pic" sz="quarter" idx="16" hasCustomPrompt="1"/>
          </p:nvPr>
        </p:nvSpPr>
        <p:spPr>
          <a:xfrm>
            <a:off x="1084619" y="2434561"/>
            <a:ext cx="493487" cy="657153"/>
          </a:xfrm>
        </p:spPr>
        <p:txBody>
          <a:bodyPr>
            <a:normAutofit/>
          </a:bodyPr>
          <a:lstStyle>
            <a:lvl1pPr>
              <a:defRPr sz="1000"/>
            </a:lvl1pPr>
          </a:lstStyle>
          <a:p>
            <a:r>
              <a:rPr kumimoji="1" lang="en-US" altLang="ja-JP" dirty="0"/>
              <a:t>Icon</a:t>
            </a:r>
            <a:endParaRPr kumimoji="1" lang="ja-JP" altLang="en-US" dirty="0"/>
          </a:p>
        </p:txBody>
      </p:sp>
      <p:sp>
        <p:nvSpPr>
          <p:cNvPr id="8" name="正方形/長方形 7"/>
          <p:cNvSpPr/>
          <p:nvPr userDrawn="1"/>
        </p:nvSpPr>
        <p:spPr>
          <a:xfrm>
            <a:off x="296154" y="3429000"/>
            <a:ext cx="2070410" cy="213823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9" name="テキスト プレースホルダー 5"/>
          <p:cNvSpPr>
            <a:spLocks noGrp="1"/>
          </p:cNvSpPr>
          <p:nvPr>
            <p:ph type="body" sz="quarter" idx="14" hasCustomPrompt="1"/>
          </p:nvPr>
        </p:nvSpPr>
        <p:spPr>
          <a:xfrm>
            <a:off x="397783" y="3599554"/>
            <a:ext cx="1867152"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0" name="テキスト プレースホルダー 5"/>
          <p:cNvSpPr>
            <a:spLocks noGrp="1"/>
          </p:cNvSpPr>
          <p:nvPr>
            <p:ph type="body" sz="quarter" idx="15" hasCustomPrompt="1"/>
          </p:nvPr>
        </p:nvSpPr>
        <p:spPr>
          <a:xfrm>
            <a:off x="397521" y="4049602"/>
            <a:ext cx="1867681" cy="1330334"/>
          </a:xfrm>
          <a:noFill/>
        </p:spPr>
        <p:txBody>
          <a:bodyPr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26" name="図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94595" y="2198864"/>
            <a:ext cx="1794382" cy="1128542"/>
          </a:xfrm>
          <a:prstGeom prst="rect">
            <a:avLst/>
          </a:prstGeom>
        </p:spPr>
      </p:pic>
      <p:sp>
        <p:nvSpPr>
          <p:cNvPr id="27" name="図プレースホルダー 7"/>
          <p:cNvSpPr>
            <a:spLocks noGrp="1"/>
          </p:cNvSpPr>
          <p:nvPr>
            <p:ph type="pic" sz="quarter" idx="17" hasCustomPrompt="1"/>
          </p:nvPr>
        </p:nvSpPr>
        <p:spPr>
          <a:xfrm>
            <a:off x="3245046" y="2434561"/>
            <a:ext cx="493487" cy="657153"/>
          </a:xfrm>
        </p:spPr>
        <p:txBody>
          <a:bodyPr>
            <a:normAutofit/>
          </a:bodyPr>
          <a:lstStyle>
            <a:lvl1pPr>
              <a:defRPr sz="1000"/>
            </a:lvl1pPr>
          </a:lstStyle>
          <a:p>
            <a:r>
              <a:rPr kumimoji="1" lang="en-US" altLang="ja-JP" dirty="0"/>
              <a:t>Icon</a:t>
            </a:r>
            <a:endParaRPr kumimoji="1" lang="ja-JP" altLang="en-US" dirty="0"/>
          </a:p>
        </p:txBody>
      </p:sp>
      <p:sp>
        <p:nvSpPr>
          <p:cNvPr id="28" name="正方形/長方形 27"/>
          <p:cNvSpPr/>
          <p:nvPr userDrawn="1"/>
        </p:nvSpPr>
        <p:spPr>
          <a:xfrm>
            <a:off x="2456581" y="3429000"/>
            <a:ext cx="2070410" cy="213823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29" name="テキスト プレースホルダー 5"/>
          <p:cNvSpPr>
            <a:spLocks noGrp="1"/>
          </p:cNvSpPr>
          <p:nvPr>
            <p:ph type="body" sz="quarter" idx="18" hasCustomPrompt="1"/>
          </p:nvPr>
        </p:nvSpPr>
        <p:spPr>
          <a:xfrm>
            <a:off x="2558211" y="3599554"/>
            <a:ext cx="1867152"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0" name="テキスト プレースホルダー 5"/>
          <p:cNvSpPr>
            <a:spLocks noGrp="1"/>
          </p:cNvSpPr>
          <p:nvPr>
            <p:ph type="body" sz="quarter" idx="19" hasCustomPrompt="1"/>
          </p:nvPr>
        </p:nvSpPr>
        <p:spPr>
          <a:xfrm>
            <a:off x="2557949" y="4049602"/>
            <a:ext cx="1867681" cy="1330334"/>
          </a:xfrm>
          <a:noFill/>
        </p:spPr>
        <p:txBody>
          <a:bodyPr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31" name="図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55022" y="2198864"/>
            <a:ext cx="1794382" cy="1128542"/>
          </a:xfrm>
          <a:prstGeom prst="rect">
            <a:avLst/>
          </a:prstGeom>
        </p:spPr>
      </p:pic>
      <p:sp>
        <p:nvSpPr>
          <p:cNvPr id="32" name="図プレースホルダー 7"/>
          <p:cNvSpPr>
            <a:spLocks noGrp="1"/>
          </p:cNvSpPr>
          <p:nvPr>
            <p:ph type="pic" sz="quarter" idx="20" hasCustomPrompt="1"/>
          </p:nvPr>
        </p:nvSpPr>
        <p:spPr>
          <a:xfrm>
            <a:off x="5405470" y="2434561"/>
            <a:ext cx="493487" cy="657153"/>
          </a:xfrm>
        </p:spPr>
        <p:txBody>
          <a:bodyPr>
            <a:normAutofit/>
          </a:bodyPr>
          <a:lstStyle>
            <a:lvl1pPr>
              <a:defRPr sz="1000"/>
            </a:lvl1pPr>
          </a:lstStyle>
          <a:p>
            <a:r>
              <a:rPr kumimoji="1" lang="en-US" altLang="ja-JP" dirty="0"/>
              <a:t>Icon</a:t>
            </a:r>
            <a:endParaRPr kumimoji="1" lang="ja-JP" altLang="en-US" dirty="0"/>
          </a:p>
        </p:txBody>
      </p:sp>
      <p:sp>
        <p:nvSpPr>
          <p:cNvPr id="33" name="正方形/長方形 32"/>
          <p:cNvSpPr/>
          <p:nvPr userDrawn="1"/>
        </p:nvSpPr>
        <p:spPr>
          <a:xfrm>
            <a:off x="4617008" y="3429000"/>
            <a:ext cx="2070410" cy="213823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34" name="テキスト プレースホルダー 5"/>
          <p:cNvSpPr>
            <a:spLocks noGrp="1"/>
          </p:cNvSpPr>
          <p:nvPr>
            <p:ph type="body" sz="quarter" idx="21" hasCustomPrompt="1"/>
          </p:nvPr>
        </p:nvSpPr>
        <p:spPr>
          <a:xfrm>
            <a:off x="4718638" y="3599554"/>
            <a:ext cx="1867152"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5" name="テキスト プレースホルダー 5"/>
          <p:cNvSpPr>
            <a:spLocks noGrp="1"/>
          </p:cNvSpPr>
          <p:nvPr>
            <p:ph type="body" sz="quarter" idx="22" hasCustomPrompt="1"/>
          </p:nvPr>
        </p:nvSpPr>
        <p:spPr>
          <a:xfrm>
            <a:off x="4718373" y="4049602"/>
            <a:ext cx="1867681" cy="1330334"/>
          </a:xfrm>
          <a:noFill/>
        </p:spPr>
        <p:txBody>
          <a:bodyPr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36" name="図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5450" y="2198864"/>
            <a:ext cx="1794382" cy="1128542"/>
          </a:xfrm>
          <a:prstGeom prst="rect">
            <a:avLst/>
          </a:prstGeom>
        </p:spPr>
      </p:pic>
      <p:sp>
        <p:nvSpPr>
          <p:cNvPr id="37" name="図プレースホルダー 7"/>
          <p:cNvSpPr>
            <a:spLocks noGrp="1"/>
          </p:cNvSpPr>
          <p:nvPr>
            <p:ph type="pic" sz="quarter" idx="23" hasCustomPrompt="1"/>
          </p:nvPr>
        </p:nvSpPr>
        <p:spPr>
          <a:xfrm>
            <a:off x="7565898" y="2434561"/>
            <a:ext cx="493487" cy="657153"/>
          </a:xfrm>
        </p:spPr>
        <p:txBody>
          <a:bodyPr>
            <a:normAutofit/>
          </a:bodyPr>
          <a:lstStyle>
            <a:lvl1pPr>
              <a:defRPr sz="1000"/>
            </a:lvl1pPr>
          </a:lstStyle>
          <a:p>
            <a:r>
              <a:rPr kumimoji="1" lang="en-US" altLang="ja-JP" dirty="0"/>
              <a:t>Icon</a:t>
            </a:r>
            <a:endParaRPr kumimoji="1" lang="ja-JP" altLang="en-US" dirty="0"/>
          </a:p>
        </p:txBody>
      </p:sp>
      <p:sp>
        <p:nvSpPr>
          <p:cNvPr id="38" name="正方形/長方形 37"/>
          <p:cNvSpPr/>
          <p:nvPr userDrawn="1"/>
        </p:nvSpPr>
        <p:spPr>
          <a:xfrm>
            <a:off x="6777436" y="3429000"/>
            <a:ext cx="2070410" cy="213823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39" name="テキスト プレースホルダー 5"/>
          <p:cNvSpPr>
            <a:spLocks noGrp="1"/>
          </p:cNvSpPr>
          <p:nvPr>
            <p:ph type="body" sz="quarter" idx="24" hasCustomPrompt="1"/>
          </p:nvPr>
        </p:nvSpPr>
        <p:spPr>
          <a:xfrm>
            <a:off x="6879065" y="3599554"/>
            <a:ext cx="1867152"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0" name="テキスト プレースホルダー 5"/>
          <p:cNvSpPr>
            <a:spLocks noGrp="1"/>
          </p:cNvSpPr>
          <p:nvPr>
            <p:ph type="body" sz="quarter" idx="25" hasCustomPrompt="1"/>
          </p:nvPr>
        </p:nvSpPr>
        <p:spPr>
          <a:xfrm>
            <a:off x="6878800" y="4049602"/>
            <a:ext cx="1867681" cy="1330334"/>
          </a:xfrm>
          <a:noFill/>
        </p:spPr>
        <p:txBody>
          <a:bodyPr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Tree>
    <p:extLst>
      <p:ext uri="{BB962C8B-B14F-4D97-AF65-F5344CB8AC3E}">
        <p14:creationId xmlns:p14="http://schemas.microsoft.com/office/powerpoint/2010/main" val="82727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left)">
                                      <p:cBhvr>
                                        <p:cTn id="26" dur="250"/>
                                        <p:tgtEl>
                                          <p:spTgt spid="10">
                                            <p:txEl>
                                              <p:pRg st="0" end="0"/>
                                            </p:txEl>
                                          </p:spTgt>
                                        </p:tgtEl>
                                      </p:cBhvr>
                                    </p:animEffect>
                                  </p:childTnLst>
                                </p:cTn>
                              </p:par>
                            </p:childTnLst>
                          </p:cTn>
                        </p:par>
                        <p:par>
                          <p:cTn id="27" fill="hold">
                            <p:stCondLst>
                              <p:cond delay="1750"/>
                            </p:stCondLst>
                            <p:childTnLst>
                              <p:par>
                                <p:cTn id="28" presetID="53" presetClass="entr" presetSubtype="16"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par>
                                <p:cTn id="33" presetID="53" presetClass="entr" presetSubtype="16"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ppt_w</p:attrName>
                                        </p:attrNameLst>
                                      </p:cBhvr>
                                      <p:tavLst>
                                        <p:tav tm="0">
                                          <p:val>
                                            <p:fltVal val="0"/>
                                          </p:val>
                                        </p:tav>
                                        <p:tav tm="100000">
                                          <p:val>
                                            <p:strVal val="#ppt_w"/>
                                          </p:val>
                                        </p:tav>
                                      </p:tavLst>
                                    </p:anim>
                                    <p:anim calcmode="lin" valueType="num">
                                      <p:cBhvr>
                                        <p:cTn id="36" dur="500" fill="hold"/>
                                        <p:tgtEl>
                                          <p:spTgt spid="26"/>
                                        </p:tgtEl>
                                        <p:attrNameLst>
                                          <p:attrName>ppt_h</p:attrName>
                                        </p:attrNameLst>
                                      </p:cBhvr>
                                      <p:tavLst>
                                        <p:tav tm="0">
                                          <p:val>
                                            <p:fltVal val="0"/>
                                          </p:val>
                                        </p:tav>
                                        <p:tav tm="100000">
                                          <p:val>
                                            <p:strVal val="#ppt_h"/>
                                          </p:val>
                                        </p:tav>
                                      </p:tavLst>
                                    </p:anim>
                                    <p:animEffect transition="in" filter="fade">
                                      <p:cBhvr>
                                        <p:cTn id="37" dur="500"/>
                                        <p:tgtEl>
                                          <p:spTgt spid="26"/>
                                        </p:tgtEl>
                                      </p:cBhvr>
                                    </p:animEffect>
                                  </p:childTnLst>
                                </p:cTn>
                              </p:par>
                            </p:childTnLst>
                          </p:cTn>
                        </p:par>
                        <p:par>
                          <p:cTn id="38" fill="hold">
                            <p:stCondLst>
                              <p:cond delay="2250"/>
                            </p:stCondLst>
                            <p:childTnLst>
                              <p:par>
                                <p:cTn id="39" presetID="16" presetClass="entr" presetSubtype="37"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outVertical)">
                                      <p:cBhvr>
                                        <p:cTn id="41" dur="500"/>
                                        <p:tgtEl>
                                          <p:spTgt spid="28"/>
                                        </p:tgtEl>
                                      </p:cBhvr>
                                    </p:animEffect>
                                  </p:childTnLst>
                                </p:cTn>
                              </p:par>
                            </p:childTnLst>
                          </p:cTn>
                        </p:par>
                        <p:par>
                          <p:cTn id="42" fill="hold">
                            <p:stCondLst>
                              <p:cond delay="2750"/>
                            </p:stCondLst>
                            <p:childTnLst>
                              <p:par>
                                <p:cTn id="43" presetID="10" presetClass="entr" presetSubtype="0" fill="hold" grpId="0" nodeType="afterEffect">
                                  <p:stCondLst>
                                    <p:cond delay="0"/>
                                  </p:stCondLst>
                                  <p:childTnLst>
                                    <p:set>
                                      <p:cBhvr>
                                        <p:cTn id="44" dur="1" fill="hold">
                                          <p:stCondLst>
                                            <p:cond delay="0"/>
                                          </p:stCondLst>
                                        </p:cTn>
                                        <p:tgtEl>
                                          <p:spTgt spid="29">
                                            <p:txEl>
                                              <p:pRg st="0" end="0"/>
                                            </p:txEl>
                                          </p:spTgt>
                                        </p:tgtEl>
                                        <p:attrNameLst>
                                          <p:attrName>style.visibility</p:attrName>
                                        </p:attrNameLst>
                                      </p:cBhvr>
                                      <p:to>
                                        <p:strVal val="visible"/>
                                      </p:to>
                                    </p:set>
                                    <p:animEffect transition="in" filter="fade">
                                      <p:cBhvr>
                                        <p:cTn id="45" dur="500"/>
                                        <p:tgtEl>
                                          <p:spTgt spid="29">
                                            <p:txEl>
                                              <p:pRg st="0" end="0"/>
                                            </p:txEl>
                                          </p:spTgt>
                                        </p:tgtEl>
                                      </p:cBhvr>
                                    </p:animEffect>
                                  </p:childTnLst>
                                </p:cTn>
                              </p:par>
                            </p:childTnLst>
                          </p:cTn>
                        </p:par>
                        <p:par>
                          <p:cTn id="46" fill="hold">
                            <p:stCondLst>
                              <p:cond delay="3250"/>
                            </p:stCondLst>
                            <p:childTnLst>
                              <p:par>
                                <p:cTn id="47" presetID="22" presetClass="entr" presetSubtype="8" fill="hold" grpId="0" nodeType="afterEffect">
                                  <p:stCondLst>
                                    <p:cond delay="0"/>
                                  </p:stCondLst>
                                  <p:childTnLst>
                                    <p:set>
                                      <p:cBhvr>
                                        <p:cTn id="48" dur="1" fill="hold">
                                          <p:stCondLst>
                                            <p:cond delay="0"/>
                                          </p:stCondLst>
                                        </p:cTn>
                                        <p:tgtEl>
                                          <p:spTgt spid="30">
                                            <p:txEl>
                                              <p:pRg st="0" end="0"/>
                                            </p:txEl>
                                          </p:spTgt>
                                        </p:tgtEl>
                                        <p:attrNameLst>
                                          <p:attrName>style.visibility</p:attrName>
                                        </p:attrNameLst>
                                      </p:cBhvr>
                                      <p:to>
                                        <p:strVal val="visible"/>
                                      </p:to>
                                    </p:set>
                                    <p:animEffect transition="in" filter="wipe(left)">
                                      <p:cBhvr>
                                        <p:cTn id="49" dur="250"/>
                                        <p:tgtEl>
                                          <p:spTgt spid="30">
                                            <p:txEl>
                                              <p:pRg st="0" end="0"/>
                                            </p:txEl>
                                          </p:spTgt>
                                        </p:tgtEl>
                                      </p:cBhvr>
                                    </p:animEffect>
                                  </p:childTnLst>
                                </p:cTn>
                              </p:par>
                            </p:childTnLst>
                          </p:cTn>
                        </p:par>
                        <p:par>
                          <p:cTn id="50" fill="hold">
                            <p:stCondLst>
                              <p:cond delay="3500"/>
                            </p:stCondLst>
                            <p:childTnLst>
                              <p:par>
                                <p:cTn id="51" presetID="53" presetClass="entr" presetSubtype="16" fill="hold" grpId="0" nodeType="after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animEffect transition="in" filter="fade">
                                      <p:cBhvr>
                                        <p:cTn id="55" dur="500"/>
                                        <p:tgtEl>
                                          <p:spTgt spid="32"/>
                                        </p:tgtEl>
                                      </p:cBhvr>
                                    </p:animEffect>
                                  </p:childTnLst>
                                </p:cTn>
                              </p:par>
                              <p:par>
                                <p:cTn id="56" presetID="53" presetClass="entr" presetSubtype="16"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p:cTn id="58" dur="500" fill="hold"/>
                                        <p:tgtEl>
                                          <p:spTgt spid="31"/>
                                        </p:tgtEl>
                                        <p:attrNameLst>
                                          <p:attrName>ppt_w</p:attrName>
                                        </p:attrNameLst>
                                      </p:cBhvr>
                                      <p:tavLst>
                                        <p:tav tm="0">
                                          <p:val>
                                            <p:fltVal val="0"/>
                                          </p:val>
                                        </p:tav>
                                        <p:tav tm="100000">
                                          <p:val>
                                            <p:strVal val="#ppt_w"/>
                                          </p:val>
                                        </p:tav>
                                      </p:tavLst>
                                    </p:anim>
                                    <p:anim calcmode="lin" valueType="num">
                                      <p:cBhvr>
                                        <p:cTn id="59" dur="500" fill="hold"/>
                                        <p:tgtEl>
                                          <p:spTgt spid="31"/>
                                        </p:tgtEl>
                                        <p:attrNameLst>
                                          <p:attrName>ppt_h</p:attrName>
                                        </p:attrNameLst>
                                      </p:cBhvr>
                                      <p:tavLst>
                                        <p:tav tm="0">
                                          <p:val>
                                            <p:fltVal val="0"/>
                                          </p:val>
                                        </p:tav>
                                        <p:tav tm="100000">
                                          <p:val>
                                            <p:strVal val="#ppt_h"/>
                                          </p:val>
                                        </p:tav>
                                      </p:tavLst>
                                    </p:anim>
                                    <p:animEffect transition="in" filter="fade">
                                      <p:cBhvr>
                                        <p:cTn id="60" dur="500"/>
                                        <p:tgtEl>
                                          <p:spTgt spid="31"/>
                                        </p:tgtEl>
                                      </p:cBhvr>
                                    </p:animEffect>
                                  </p:childTnLst>
                                </p:cTn>
                              </p:par>
                            </p:childTnLst>
                          </p:cTn>
                        </p:par>
                        <p:par>
                          <p:cTn id="61" fill="hold">
                            <p:stCondLst>
                              <p:cond delay="4000"/>
                            </p:stCondLst>
                            <p:childTnLst>
                              <p:par>
                                <p:cTn id="62" presetID="16" presetClass="entr" presetSubtype="37" fill="hold" grpId="0"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barn(outVertical)">
                                      <p:cBhvr>
                                        <p:cTn id="64" dur="500"/>
                                        <p:tgtEl>
                                          <p:spTgt spid="33"/>
                                        </p:tgtEl>
                                      </p:cBhvr>
                                    </p:animEffect>
                                  </p:childTnLst>
                                </p:cTn>
                              </p:par>
                            </p:childTnLst>
                          </p:cTn>
                        </p:par>
                        <p:par>
                          <p:cTn id="65" fill="hold">
                            <p:stCondLst>
                              <p:cond delay="4500"/>
                            </p:stCondLst>
                            <p:childTnLst>
                              <p:par>
                                <p:cTn id="66" presetID="10" presetClass="entr" presetSubtype="0" fill="hold" grpId="0" nodeType="afterEffect">
                                  <p:stCondLst>
                                    <p:cond delay="0"/>
                                  </p:stCondLst>
                                  <p:childTnLst>
                                    <p:set>
                                      <p:cBhvr>
                                        <p:cTn id="67" dur="1" fill="hold">
                                          <p:stCondLst>
                                            <p:cond delay="0"/>
                                          </p:stCondLst>
                                        </p:cTn>
                                        <p:tgtEl>
                                          <p:spTgt spid="34">
                                            <p:txEl>
                                              <p:pRg st="0" end="0"/>
                                            </p:txEl>
                                          </p:spTgt>
                                        </p:tgtEl>
                                        <p:attrNameLst>
                                          <p:attrName>style.visibility</p:attrName>
                                        </p:attrNameLst>
                                      </p:cBhvr>
                                      <p:to>
                                        <p:strVal val="visible"/>
                                      </p:to>
                                    </p:set>
                                    <p:animEffect transition="in" filter="fade">
                                      <p:cBhvr>
                                        <p:cTn id="68" dur="500"/>
                                        <p:tgtEl>
                                          <p:spTgt spid="34">
                                            <p:txEl>
                                              <p:pRg st="0" end="0"/>
                                            </p:txEl>
                                          </p:spTgt>
                                        </p:tgtEl>
                                      </p:cBhvr>
                                    </p:animEffect>
                                  </p:childTnLst>
                                </p:cTn>
                              </p:par>
                            </p:childTnLst>
                          </p:cTn>
                        </p:par>
                        <p:par>
                          <p:cTn id="69" fill="hold">
                            <p:stCondLst>
                              <p:cond delay="5000"/>
                            </p:stCondLst>
                            <p:childTnLst>
                              <p:par>
                                <p:cTn id="70" presetID="22" presetClass="entr" presetSubtype="8" fill="hold" grpId="0" nodeType="afterEffect">
                                  <p:stCondLst>
                                    <p:cond delay="0"/>
                                  </p:stCondLst>
                                  <p:childTnLst>
                                    <p:set>
                                      <p:cBhvr>
                                        <p:cTn id="71" dur="1" fill="hold">
                                          <p:stCondLst>
                                            <p:cond delay="0"/>
                                          </p:stCondLst>
                                        </p:cTn>
                                        <p:tgtEl>
                                          <p:spTgt spid="35">
                                            <p:txEl>
                                              <p:pRg st="0" end="0"/>
                                            </p:txEl>
                                          </p:spTgt>
                                        </p:tgtEl>
                                        <p:attrNameLst>
                                          <p:attrName>style.visibility</p:attrName>
                                        </p:attrNameLst>
                                      </p:cBhvr>
                                      <p:to>
                                        <p:strVal val="visible"/>
                                      </p:to>
                                    </p:set>
                                    <p:animEffect transition="in" filter="wipe(left)">
                                      <p:cBhvr>
                                        <p:cTn id="72" dur="250"/>
                                        <p:tgtEl>
                                          <p:spTgt spid="35">
                                            <p:txEl>
                                              <p:pRg st="0" end="0"/>
                                            </p:txEl>
                                          </p:spTgt>
                                        </p:tgtEl>
                                      </p:cBhvr>
                                    </p:animEffect>
                                  </p:childTnLst>
                                </p:cTn>
                              </p:par>
                            </p:childTnLst>
                          </p:cTn>
                        </p:par>
                        <p:par>
                          <p:cTn id="73" fill="hold">
                            <p:stCondLst>
                              <p:cond delay="5250"/>
                            </p:stCondLst>
                            <p:childTnLst>
                              <p:par>
                                <p:cTn id="74" presetID="53" presetClass="entr" presetSubtype="16" fill="hold" grpId="0" nodeType="after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p:cTn id="76" dur="500" fill="hold"/>
                                        <p:tgtEl>
                                          <p:spTgt spid="37"/>
                                        </p:tgtEl>
                                        <p:attrNameLst>
                                          <p:attrName>ppt_w</p:attrName>
                                        </p:attrNameLst>
                                      </p:cBhvr>
                                      <p:tavLst>
                                        <p:tav tm="0">
                                          <p:val>
                                            <p:fltVal val="0"/>
                                          </p:val>
                                        </p:tav>
                                        <p:tav tm="100000">
                                          <p:val>
                                            <p:strVal val="#ppt_w"/>
                                          </p:val>
                                        </p:tav>
                                      </p:tavLst>
                                    </p:anim>
                                    <p:anim calcmode="lin" valueType="num">
                                      <p:cBhvr>
                                        <p:cTn id="77" dur="500" fill="hold"/>
                                        <p:tgtEl>
                                          <p:spTgt spid="37"/>
                                        </p:tgtEl>
                                        <p:attrNameLst>
                                          <p:attrName>ppt_h</p:attrName>
                                        </p:attrNameLst>
                                      </p:cBhvr>
                                      <p:tavLst>
                                        <p:tav tm="0">
                                          <p:val>
                                            <p:fltVal val="0"/>
                                          </p:val>
                                        </p:tav>
                                        <p:tav tm="100000">
                                          <p:val>
                                            <p:strVal val="#ppt_h"/>
                                          </p:val>
                                        </p:tav>
                                      </p:tavLst>
                                    </p:anim>
                                    <p:animEffect transition="in" filter="fade">
                                      <p:cBhvr>
                                        <p:cTn id="78" dur="500"/>
                                        <p:tgtEl>
                                          <p:spTgt spid="37"/>
                                        </p:tgtEl>
                                      </p:cBhvr>
                                    </p:animEffect>
                                  </p:childTnLst>
                                </p:cTn>
                              </p:par>
                              <p:par>
                                <p:cTn id="79" presetID="53" presetClass="entr" presetSubtype="16" fill="hold" nodeType="withEffect">
                                  <p:stCondLst>
                                    <p:cond delay="0"/>
                                  </p:stCondLst>
                                  <p:childTnLst>
                                    <p:set>
                                      <p:cBhvr>
                                        <p:cTn id="80" dur="1" fill="hold">
                                          <p:stCondLst>
                                            <p:cond delay="0"/>
                                          </p:stCondLst>
                                        </p:cTn>
                                        <p:tgtEl>
                                          <p:spTgt spid="36"/>
                                        </p:tgtEl>
                                        <p:attrNameLst>
                                          <p:attrName>style.visibility</p:attrName>
                                        </p:attrNameLst>
                                      </p:cBhvr>
                                      <p:to>
                                        <p:strVal val="visible"/>
                                      </p:to>
                                    </p:set>
                                    <p:anim calcmode="lin" valueType="num">
                                      <p:cBhvr>
                                        <p:cTn id="81" dur="500" fill="hold"/>
                                        <p:tgtEl>
                                          <p:spTgt spid="36"/>
                                        </p:tgtEl>
                                        <p:attrNameLst>
                                          <p:attrName>ppt_w</p:attrName>
                                        </p:attrNameLst>
                                      </p:cBhvr>
                                      <p:tavLst>
                                        <p:tav tm="0">
                                          <p:val>
                                            <p:fltVal val="0"/>
                                          </p:val>
                                        </p:tav>
                                        <p:tav tm="100000">
                                          <p:val>
                                            <p:strVal val="#ppt_w"/>
                                          </p:val>
                                        </p:tav>
                                      </p:tavLst>
                                    </p:anim>
                                    <p:anim calcmode="lin" valueType="num">
                                      <p:cBhvr>
                                        <p:cTn id="82" dur="500" fill="hold"/>
                                        <p:tgtEl>
                                          <p:spTgt spid="36"/>
                                        </p:tgtEl>
                                        <p:attrNameLst>
                                          <p:attrName>ppt_h</p:attrName>
                                        </p:attrNameLst>
                                      </p:cBhvr>
                                      <p:tavLst>
                                        <p:tav tm="0">
                                          <p:val>
                                            <p:fltVal val="0"/>
                                          </p:val>
                                        </p:tav>
                                        <p:tav tm="100000">
                                          <p:val>
                                            <p:strVal val="#ppt_h"/>
                                          </p:val>
                                        </p:tav>
                                      </p:tavLst>
                                    </p:anim>
                                    <p:animEffect transition="in" filter="fade">
                                      <p:cBhvr>
                                        <p:cTn id="83" dur="500"/>
                                        <p:tgtEl>
                                          <p:spTgt spid="36"/>
                                        </p:tgtEl>
                                      </p:cBhvr>
                                    </p:animEffect>
                                  </p:childTnLst>
                                </p:cTn>
                              </p:par>
                            </p:childTnLst>
                          </p:cTn>
                        </p:par>
                        <p:par>
                          <p:cTn id="84" fill="hold">
                            <p:stCondLst>
                              <p:cond delay="5750"/>
                            </p:stCondLst>
                            <p:childTnLst>
                              <p:par>
                                <p:cTn id="85" presetID="16" presetClass="entr" presetSubtype="37"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barn(outVertical)">
                                      <p:cBhvr>
                                        <p:cTn id="87" dur="500"/>
                                        <p:tgtEl>
                                          <p:spTgt spid="38"/>
                                        </p:tgtEl>
                                      </p:cBhvr>
                                    </p:animEffect>
                                  </p:childTnLst>
                                </p:cTn>
                              </p:par>
                            </p:childTnLst>
                          </p:cTn>
                        </p:par>
                        <p:par>
                          <p:cTn id="88" fill="hold">
                            <p:stCondLst>
                              <p:cond delay="6250"/>
                            </p:stCondLst>
                            <p:childTnLst>
                              <p:par>
                                <p:cTn id="89" presetID="10" presetClass="entr" presetSubtype="0" fill="hold" grpId="0" nodeType="afterEffect">
                                  <p:stCondLst>
                                    <p:cond delay="0"/>
                                  </p:stCondLst>
                                  <p:childTnLst>
                                    <p:set>
                                      <p:cBhvr>
                                        <p:cTn id="90" dur="1" fill="hold">
                                          <p:stCondLst>
                                            <p:cond delay="0"/>
                                          </p:stCondLst>
                                        </p:cTn>
                                        <p:tgtEl>
                                          <p:spTgt spid="39">
                                            <p:txEl>
                                              <p:pRg st="0" end="0"/>
                                            </p:txEl>
                                          </p:spTgt>
                                        </p:tgtEl>
                                        <p:attrNameLst>
                                          <p:attrName>style.visibility</p:attrName>
                                        </p:attrNameLst>
                                      </p:cBhvr>
                                      <p:to>
                                        <p:strVal val="visible"/>
                                      </p:to>
                                    </p:set>
                                    <p:animEffect transition="in" filter="fade">
                                      <p:cBhvr>
                                        <p:cTn id="91" dur="500"/>
                                        <p:tgtEl>
                                          <p:spTgt spid="39">
                                            <p:txEl>
                                              <p:pRg st="0" end="0"/>
                                            </p:txEl>
                                          </p:spTgt>
                                        </p:tgtEl>
                                      </p:cBhvr>
                                    </p:animEffect>
                                  </p:childTnLst>
                                </p:cTn>
                              </p:par>
                            </p:childTnLst>
                          </p:cTn>
                        </p:par>
                        <p:par>
                          <p:cTn id="92" fill="hold">
                            <p:stCondLst>
                              <p:cond delay="6750"/>
                            </p:stCondLst>
                            <p:childTnLst>
                              <p:par>
                                <p:cTn id="93" presetID="22" presetClass="entr" presetSubtype="8" fill="hold" grpId="0" nodeType="afterEffect">
                                  <p:stCondLst>
                                    <p:cond delay="0"/>
                                  </p:stCondLst>
                                  <p:childTnLst>
                                    <p:set>
                                      <p:cBhvr>
                                        <p:cTn id="94" dur="1" fill="hold">
                                          <p:stCondLst>
                                            <p:cond delay="0"/>
                                          </p:stCondLst>
                                        </p:cTn>
                                        <p:tgtEl>
                                          <p:spTgt spid="40">
                                            <p:txEl>
                                              <p:pRg st="0" end="0"/>
                                            </p:txEl>
                                          </p:spTgt>
                                        </p:tgtEl>
                                        <p:attrNameLst>
                                          <p:attrName>style.visibility</p:attrName>
                                        </p:attrNameLst>
                                      </p:cBhvr>
                                      <p:to>
                                        <p:strVal val="visible"/>
                                      </p:to>
                                    </p:set>
                                    <p:animEffect transition="in" filter="wipe(left)">
                                      <p:cBhvr>
                                        <p:cTn id="95" dur="25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250"/>
                        <p:tgtEl>
                          <p:spTgt spid="10"/>
                        </p:tgtEl>
                      </p:cBhvr>
                    </p:animEffect>
                  </p:childTnLst>
                </p:cTn>
              </p:par>
            </p:tnLst>
          </p:tmpl>
        </p:tmplLst>
      </p:bldP>
      <p:bldP spid="27" grpId="0"/>
      <p:bldP spid="28" grpId="0" animBg="1"/>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250"/>
                        <p:tgtEl>
                          <p:spTgt spid="30"/>
                        </p:tgtEl>
                      </p:cBhvr>
                    </p:animEffect>
                  </p:childTnLst>
                </p:cTn>
              </p:par>
            </p:tnLst>
          </p:tmpl>
        </p:tmplLst>
      </p:bldP>
      <p:bldP spid="32" grpId="0"/>
      <p:bldP spid="33" grpId="0" animBg="1"/>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250"/>
                        <p:tgtEl>
                          <p:spTgt spid="35"/>
                        </p:tgtEl>
                      </p:cBhvr>
                    </p:animEffect>
                  </p:childTnLst>
                </p:cTn>
              </p:par>
            </p:tnLst>
          </p:tmpl>
        </p:tmplLst>
      </p:bldP>
      <p:bldP spid="37" grpId="0"/>
      <p:bldP spid="38" grpId="0" animBg="1"/>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22" presetClass="entr" presetSubtype="8"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left)">
                      <p:cBhvr>
                        <p:cTn dur="250"/>
                        <p:tgtEl>
                          <p:spTgt spid="40"/>
                        </p:tgtEl>
                      </p:cBhvr>
                    </p:animEffect>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 Wide Image">
    <p:spTree>
      <p:nvGrpSpPr>
        <p:cNvPr id="1" name=""/>
        <p:cNvGrpSpPr/>
        <p:nvPr/>
      </p:nvGrpSpPr>
      <p:grpSpPr>
        <a:xfrm>
          <a:off x="0" y="0"/>
          <a:ext cx="0" cy="0"/>
          <a:chOff x="0" y="0"/>
          <a:chExt cx="0" cy="0"/>
        </a:xfrm>
      </p:grpSpPr>
      <p:sp>
        <p:nvSpPr>
          <p:cNvPr id="8" name="正方形/長方形 7"/>
          <p:cNvSpPr/>
          <p:nvPr userDrawn="1"/>
        </p:nvSpPr>
        <p:spPr>
          <a:xfrm>
            <a:off x="0" y="3702922"/>
            <a:ext cx="9144000" cy="25763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9" name="テキスト プレースホルダー 5"/>
          <p:cNvSpPr>
            <a:spLocks noGrp="1"/>
          </p:cNvSpPr>
          <p:nvPr>
            <p:ph type="body" sz="quarter" idx="13" hasCustomPrompt="1"/>
          </p:nvPr>
        </p:nvSpPr>
        <p:spPr>
          <a:xfrm>
            <a:off x="397424" y="5233092"/>
            <a:ext cx="8349152" cy="900099"/>
          </a:xfrm>
          <a:noFill/>
        </p:spPr>
        <p:txBody>
          <a:bodyPr anchor="t">
            <a:noAutofit/>
          </a:bodyPr>
          <a:lstStyle>
            <a:lvl1pPr algn="ctr">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0" name="テキスト プレースホルダー 5"/>
          <p:cNvSpPr>
            <a:spLocks noGrp="1"/>
          </p:cNvSpPr>
          <p:nvPr>
            <p:ph type="body" sz="quarter" idx="23" hasCustomPrompt="1"/>
          </p:nvPr>
        </p:nvSpPr>
        <p:spPr>
          <a:xfrm rot="21600000">
            <a:off x="543703" y="4693032"/>
            <a:ext cx="8056594" cy="570063"/>
          </a:xfrm>
          <a:noFill/>
        </p:spPr>
        <p:txBody>
          <a:bodyPr anchor="t">
            <a:noAutofit/>
          </a:bodyPr>
          <a:lstStyle>
            <a:lvl1pPr algn="ctr">
              <a:lnSpc>
                <a:spcPct val="120000"/>
              </a:lnSpc>
              <a:spcBef>
                <a:spcPts val="336"/>
              </a:spcBef>
              <a:defRPr sz="2200" spc="168">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5" name="図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706" y="1581150"/>
            <a:ext cx="8095561" cy="3089682"/>
          </a:xfrm>
          <a:prstGeom prst="rect">
            <a:avLst/>
          </a:prstGeom>
        </p:spPr>
      </p:pic>
      <p:sp>
        <p:nvSpPr>
          <p:cNvPr id="7" name="図プレースホルダー 6"/>
          <p:cNvSpPr>
            <a:spLocks noGrp="1"/>
          </p:cNvSpPr>
          <p:nvPr>
            <p:ph type="pic" sz="quarter" idx="12" hasCustomPrompt="1"/>
          </p:nvPr>
        </p:nvSpPr>
        <p:spPr>
          <a:xfrm>
            <a:off x="664468" y="1729780"/>
            <a:ext cx="7854030" cy="2780073"/>
          </a:xfrm>
        </p:spPr>
        <p:txBody>
          <a:bodyPr/>
          <a:lstStyle>
            <a:lvl1pPr>
              <a:defRPr baseline="0"/>
            </a:lvl1pPr>
          </a:lstStyle>
          <a:p>
            <a:r>
              <a:rPr kumimoji="1" lang="en-US" altLang="ja-JP" dirty="0"/>
              <a:t>Add an image</a:t>
            </a:r>
            <a:endParaRPr kumimoji="1" lang="ja-JP" altLang="en-US" dirty="0"/>
          </a:p>
        </p:txBody>
      </p:sp>
    </p:spTree>
    <p:extLst>
      <p:ext uri="{BB962C8B-B14F-4D97-AF65-F5344CB8AC3E}">
        <p14:creationId xmlns:p14="http://schemas.microsoft.com/office/powerpoint/2010/main" val="198607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tmplLst>
          <p:tmpl lvl="1">
            <p:tnLst>
              <p:par>
                <p:cTn presetID="22" presetClass="entr" presetSubtype="8"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Tree>
    <p:extLst>
      <p:ext uri="{BB962C8B-B14F-4D97-AF65-F5344CB8AC3E}">
        <p14:creationId xmlns:p14="http://schemas.microsoft.com/office/powerpoint/2010/main" val="27115036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ep 1">
    <p:spTree>
      <p:nvGrpSpPr>
        <p:cNvPr id="1" name=""/>
        <p:cNvGrpSpPr/>
        <p:nvPr/>
      </p:nvGrpSpPr>
      <p:grpSpPr>
        <a:xfrm>
          <a:off x="0" y="0"/>
          <a:ext cx="0" cy="0"/>
          <a:chOff x="0" y="0"/>
          <a:chExt cx="0" cy="0"/>
        </a:xfrm>
      </p:grpSpPr>
      <p:sp>
        <p:nvSpPr>
          <p:cNvPr id="20" name="正方形/長方形 19"/>
          <p:cNvSpPr/>
          <p:nvPr userDrawn="1"/>
        </p:nvSpPr>
        <p:spPr>
          <a:xfrm>
            <a:off x="0" y="2762992"/>
            <a:ext cx="9144000" cy="255622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5" name="山形 4"/>
          <p:cNvSpPr/>
          <p:nvPr userDrawn="1"/>
        </p:nvSpPr>
        <p:spPr>
          <a:xfrm>
            <a:off x="259838" y="2406689"/>
            <a:ext cx="2295454" cy="752285"/>
          </a:xfrm>
          <a:prstGeom prst="chevron">
            <a:avLst/>
          </a:prstGeom>
          <a:blipFill>
            <a:blip r:embed="rId2"/>
            <a:tile tx="0" ty="0" sx="100000" sy="100000" flip="none" algn="tl"/>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en-US">
              <a:solidFill>
                <a:schemeClr val="tx1"/>
              </a:solidFill>
            </a:endParaRPr>
          </a:p>
        </p:txBody>
      </p:sp>
      <p:sp>
        <p:nvSpPr>
          <p:cNvPr id="19" name="山形 18"/>
          <p:cNvSpPr/>
          <p:nvPr userDrawn="1"/>
        </p:nvSpPr>
        <p:spPr>
          <a:xfrm>
            <a:off x="2397761" y="2406689"/>
            <a:ext cx="2295454" cy="752285"/>
          </a:xfrm>
          <a:prstGeom prst="chevron">
            <a:avLst/>
          </a:prstGeom>
          <a:blipFill>
            <a:blip r:embed="rId2"/>
            <a:tile tx="0" ty="0" sx="100000" sy="100000" flip="none" algn="tl"/>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en-US">
              <a:solidFill>
                <a:schemeClr val="tx1"/>
              </a:solidFill>
            </a:endParaRPr>
          </a:p>
        </p:txBody>
      </p:sp>
      <p:sp>
        <p:nvSpPr>
          <p:cNvPr id="22" name="山形 21"/>
          <p:cNvSpPr/>
          <p:nvPr userDrawn="1"/>
        </p:nvSpPr>
        <p:spPr>
          <a:xfrm>
            <a:off x="6673607" y="2406689"/>
            <a:ext cx="2295454" cy="752285"/>
          </a:xfrm>
          <a:prstGeom prst="chevron">
            <a:avLst/>
          </a:prstGeom>
          <a:blipFill>
            <a:blip r:embed="rId2"/>
            <a:tile tx="0" ty="0" sx="100000" sy="100000" flip="none" algn="tl"/>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en-US">
              <a:solidFill>
                <a:schemeClr val="tx1"/>
              </a:solidFill>
            </a:endParaRPr>
          </a:p>
        </p:txBody>
      </p:sp>
      <p:sp>
        <p:nvSpPr>
          <p:cNvPr id="23" name="山形 22"/>
          <p:cNvSpPr/>
          <p:nvPr userDrawn="1"/>
        </p:nvSpPr>
        <p:spPr>
          <a:xfrm>
            <a:off x="4535684" y="2406689"/>
            <a:ext cx="2295454" cy="752285"/>
          </a:xfrm>
          <a:prstGeom prst="chevron">
            <a:avLst/>
          </a:prstGeom>
          <a:blipFill>
            <a:blip r:embed="rId2"/>
            <a:tile tx="0" ty="0" sx="100000" sy="100000" flip="none" algn="tl"/>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en-US">
              <a:solidFill>
                <a:schemeClr val="tx1"/>
              </a:solidFill>
            </a:endParaRPr>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8" name="テキスト プレースホルダー 5"/>
          <p:cNvSpPr>
            <a:spLocks noGrp="1"/>
          </p:cNvSpPr>
          <p:nvPr>
            <p:ph type="body" sz="quarter" idx="14" hasCustomPrompt="1"/>
          </p:nvPr>
        </p:nvSpPr>
        <p:spPr>
          <a:xfrm>
            <a:off x="507390" y="2507422"/>
            <a:ext cx="1755347" cy="511139"/>
          </a:xfrm>
          <a:noFill/>
        </p:spPr>
        <p:txBody>
          <a:bodyPr anchor="ctr">
            <a:noAutofit/>
          </a:bodyPr>
          <a:lstStyle>
            <a:lvl1pPr algn="ctr">
              <a:lnSpc>
                <a:spcPct val="100000"/>
              </a:lnSpc>
              <a:spcBef>
                <a:spcPts val="0"/>
              </a:spcBef>
              <a:defRPr sz="2000" spc="0">
                <a:solidFill>
                  <a:schemeClr val="tx1"/>
                </a:solidFill>
                <a:effectLst/>
              </a:defRPr>
            </a:lvl1pPr>
          </a:lstStyle>
          <a:p>
            <a:pPr lvl="0"/>
            <a:r>
              <a:rPr kumimoji="1" lang="en-US" altLang="ja-JP" dirty="0"/>
              <a:t>TEXT HERE</a:t>
            </a:r>
          </a:p>
        </p:txBody>
      </p:sp>
      <p:sp>
        <p:nvSpPr>
          <p:cNvPr id="29" name="テキスト プレースホルダー 5"/>
          <p:cNvSpPr>
            <a:spLocks noGrp="1"/>
          </p:cNvSpPr>
          <p:nvPr>
            <p:ph type="body" sz="quarter" idx="13" hasCustomPrompt="1"/>
          </p:nvPr>
        </p:nvSpPr>
        <p:spPr>
          <a:xfrm>
            <a:off x="206136" y="3203502"/>
            <a:ext cx="2079102" cy="1875682"/>
          </a:xfrm>
          <a:noFill/>
        </p:spPr>
        <p:txBody>
          <a:bodyPr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1" name="テキスト プレースホルダー 5"/>
          <p:cNvSpPr>
            <a:spLocks noGrp="1"/>
          </p:cNvSpPr>
          <p:nvPr>
            <p:ph type="body" sz="quarter" idx="15" hasCustomPrompt="1"/>
          </p:nvPr>
        </p:nvSpPr>
        <p:spPr>
          <a:xfrm>
            <a:off x="2652814" y="2507422"/>
            <a:ext cx="1755347" cy="511139"/>
          </a:xfrm>
          <a:noFill/>
        </p:spPr>
        <p:txBody>
          <a:bodyPr anchor="ctr">
            <a:noAutofit/>
          </a:bodyPr>
          <a:lstStyle>
            <a:lvl1pPr algn="ctr">
              <a:lnSpc>
                <a:spcPct val="100000"/>
              </a:lnSpc>
              <a:spcBef>
                <a:spcPts val="0"/>
              </a:spcBef>
              <a:defRPr sz="2000" spc="0">
                <a:solidFill>
                  <a:schemeClr val="tx1"/>
                </a:solidFill>
                <a:effectLst/>
              </a:defRPr>
            </a:lvl1pPr>
          </a:lstStyle>
          <a:p>
            <a:pPr lvl="0"/>
            <a:r>
              <a:rPr kumimoji="1" lang="en-US" altLang="ja-JP" dirty="0"/>
              <a:t>TEXT HERE</a:t>
            </a:r>
          </a:p>
        </p:txBody>
      </p:sp>
      <p:sp>
        <p:nvSpPr>
          <p:cNvPr id="32" name="テキスト プレースホルダー 5"/>
          <p:cNvSpPr>
            <a:spLocks noGrp="1"/>
          </p:cNvSpPr>
          <p:nvPr>
            <p:ph type="body" sz="quarter" idx="16" hasCustomPrompt="1"/>
          </p:nvPr>
        </p:nvSpPr>
        <p:spPr>
          <a:xfrm>
            <a:off x="2351561" y="3203502"/>
            <a:ext cx="2079102" cy="1875682"/>
          </a:xfrm>
          <a:noFill/>
        </p:spPr>
        <p:txBody>
          <a:bodyPr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4" name="テキスト プレースホルダー 5"/>
          <p:cNvSpPr>
            <a:spLocks noGrp="1"/>
          </p:cNvSpPr>
          <p:nvPr>
            <p:ph type="body" sz="quarter" idx="17" hasCustomPrompt="1"/>
          </p:nvPr>
        </p:nvSpPr>
        <p:spPr>
          <a:xfrm>
            <a:off x="4798239" y="2517797"/>
            <a:ext cx="1755347" cy="511139"/>
          </a:xfrm>
          <a:noFill/>
        </p:spPr>
        <p:txBody>
          <a:bodyPr anchor="ctr">
            <a:noAutofit/>
          </a:bodyPr>
          <a:lstStyle>
            <a:lvl1pPr algn="ctr">
              <a:lnSpc>
                <a:spcPct val="100000"/>
              </a:lnSpc>
              <a:spcBef>
                <a:spcPts val="0"/>
              </a:spcBef>
              <a:defRPr sz="2000" spc="0">
                <a:solidFill>
                  <a:schemeClr val="tx1"/>
                </a:solidFill>
                <a:effectLst/>
              </a:defRPr>
            </a:lvl1pPr>
          </a:lstStyle>
          <a:p>
            <a:pPr lvl="0"/>
            <a:r>
              <a:rPr kumimoji="1" lang="en-US" altLang="ja-JP" dirty="0"/>
              <a:t>TEXT HERE</a:t>
            </a:r>
          </a:p>
        </p:txBody>
      </p:sp>
      <p:sp>
        <p:nvSpPr>
          <p:cNvPr id="35" name="テキスト プレースホルダー 5"/>
          <p:cNvSpPr>
            <a:spLocks noGrp="1"/>
          </p:cNvSpPr>
          <p:nvPr>
            <p:ph type="body" sz="quarter" idx="18" hasCustomPrompt="1"/>
          </p:nvPr>
        </p:nvSpPr>
        <p:spPr>
          <a:xfrm>
            <a:off x="4496985" y="3213876"/>
            <a:ext cx="2079102" cy="1875682"/>
          </a:xfrm>
          <a:noFill/>
        </p:spPr>
        <p:txBody>
          <a:bodyPr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7" name="テキスト プレースホルダー 5"/>
          <p:cNvSpPr>
            <a:spLocks noGrp="1"/>
          </p:cNvSpPr>
          <p:nvPr>
            <p:ph type="body" sz="quarter" idx="19" hasCustomPrompt="1"/>
          </p:nvPr>
        </p:nvSpPr>
        <p:spPr>
          <a:xfrm>
            <a:off x="6943663" y="2517797"/>
            <a:ext cx="1755347" cy="511139"/>
          </a:xfrm>
          <a:noFill/>
        </p:spPr>
        <p:txBody>
          <a:bodyPr anchor="ctr">
            <a:noAutofit/>
          </a:bodyPr>
          <a:lstStyle>
            <a:lvl1pPr algn="ctr">
              <a:lnSpc>
                <a:spcPct val="100000"/>
              </a:lnSpc>
              <a:spcBef>
                <a:spcPts val="0"/>
              </a:spcBef>
              <a:defRPr sz="2000" spc="0">
                <a:solidFill>
                  <a:schemeClr val="tx1"/>
                </a:solidFill>
                <a:effectLst/>
              </a:defRPr>
            </a:lvl1pPr>
          </a:lstStyle>
          <a:p>
            <a:pPr lvl="0"/>
            <a:r>
              <a:rPr kumimoji="1" lang="en-US" altLang="ja-JP" dirty="0"/>
              <a:t>TEXT HERE</a:t>
            </a:r>
          </a:p>
        </p:txBody>
      </p:sp>
      <p:sp>
        <p:nvSpPr>
          <p:cNvPr id="38" name="テキスト プレースホルダー 5"/>
          <p:cNvSpPr>
            <a:spLocks noGrp="1"/>
          </p:cNvSpPr>
          <p:nvPr>
            <p:ph type="body" sz="quarter" idx="20" hasCustomPrompt="1"/>
          </p:nvPr>
        </p:nvSpPr>
        <p:spPr>
          <a:xfrm>
            <a:off x="6642410" y="3213876"/>
            <a:ext cx="2079102" cy="1875682"/>
          </a:xfrm>
          <a:noFill/>
        </p:spPr>
        <p:txBody>
          <a:bodyPr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304233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 calcmode="lin" valueType="num">
                                      <p:cBhvr additive="base">
                                        <p:cTn id="11"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9">
                                            <p:txEl>
                                              <p:pRg st="0" end="0"/>
                                            </p:txEl>
                                          </p:spTgt>
                                        </p:tgtEl>
                                        <p:attrNameLst>
                                          <p:attrName>style.visibility</p:attrName>
                                        </p:attrNameLst>
                                      </p:cBhvr>
                                      <p:to>
                                        <p:strVal val="visible"/>
                                      </p:to>
                                    </p:set>
                                    <p:animEffect transition="in" filter="wipe(left)">
                                      <p:cBhvr>
                                        <p:cTn id="20" dur="250"/>
                                        <p:tgtEl>
                                          <p:spTgt spid="29">
                                            <p:txEl>
                                              <p:pRg st="0" end="0"/>
                                            </p:txEl>
                                          </p:spTgt>
                                        </p:tgtEl>
                                      </p:cBhvr>
                                    </p:animEffect>
                                  </p:childTnLst>
                                </p:cTn>
                              </p:par>
                            </p:childTnLst>
                          </p:cTn>
                        </p:par>
                        <p:par>
                          <p:cTn id="21" fill="hold">
                            <p:stCondLst>
                              <p:cond delay="1250"/>
                            </p:stCondLst>
                            <p:childTnLst>
                              <p:par>
                                <p:cTn id="22" presetID="2" presetClass="entr" presetSubtype="8" decel="100000" fill="hold" grpId="0" nodeType="afterEffect">
                                  <p:stCondLst>
                                    <p:cond delay="250"/>
                                  </p:stCondLst>
                                  <p:childTnLst>
                                    <p:set>
                                      <p:cBhvr>
                                        <p:cTn id="23" dur="1" fill="hold">
                                          <p:stCondLst>
                                            <p:cond delay="0"/>
                                          </p:stCondLst>
                                        </p:cTn>
                                        <p:tgtEl>
                                          <p:spTgt spid="31">
                                            <p:txEl>
                                              <p:pRg st="0" end="0"/>
                                            </p:txEl>
                                          </p:spTgt>
                                        </p:tgtEl>
                                        <p:attrNameLst>
                                          <p:attrName>style.visibility</p:attrName>
                                        </p:attrNameLst>
                                      </p:cBhvr>
                                      <p:to>
                                        <p:strVal val="visible"/>
                                      </p:to>
                                    </p:set>
                                    <p:anim calcmode="lin" valueType="num">
                                      <p:cBhvr additive="base">
                                        <p:cTn id="24" dur="5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1">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25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wipe(left)">
                                      <p:cBhvr>
                                        <p:cTn id="33" dur="250"/>
                                        <p:tgtEl>
                                          <p:spTgt spid="32">
                                            <p:txEl>
                                              <p:pRg st="0" end="0"/>
                                            </p:txEl>
                                          </p:spTgt>
                                        </p:tgtEl>
                                      </p:cBhvr>
                                    </p:animEffect>
                                  </p:childTnLst>
                                </p:cTn>
                              </p:par>
                            </p:childTnLst>
                          </p:cTn>
                        </p:par>
                        <p:par>
                          <p:cTn id="34" fill="hold">
                            <p:stCondLst>
                              <p:cond delay="2250"/>
                            </p:stCondLst>
                            <p:childTnLst>
                              <p:par>
                                <p:cTn id="35" presetID="2" presetClass="entr" presetSubtype="8" decel="100000" fill="hold" grpId="0" nodeType="afterEffect">
                                  <p:stCondLst>
                                    <p:cond delay="250"/>
                                  </p:stCondLst>
                                  <p:childTnLst>
                                    <p:set>
                                      <p:cBhvr>
                                        <p:cTn id="36" dur="1" fill="hold">
                                          <p:stCondLst>
                                            <p:cond delay="0"/>
                                          </p:stCondLst>
                                        </p:cTn>
                                        <p:tgtEl>
                                          <p:spTgt spid="34">
                                            <p:txEl>
                                              <p:pRg st="0" end="0"/>
                                            </p:txEl>
                                          </p:spTgt>
                                        </p:tgtEl>
                                        <p:attrNameLst>
                                          <p:attrName>style.visibility</p:attrName>
                                        </p:attrNameLst>
                                      </p:cBhvr>
                                      <p:to>
                                        <p:strVal val="visible"/>
                                      </p:to>
                                    </p:set>
                                    <p:anim calcmode="lin" valueType="num">
                                      <p:cBhvr additive="base">
                                        <p:cTn id="37"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4">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8" decel="100000" fill="hold" grpId="0" nodeType="withEffect">
                                  <p:stCondLst>
                                    <p:cond delay="25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0-#ppt_w/2"/>
                                          </p:val>
                                        </p:tav>
                                        <p:tav tm="100000">
                                          <p:val>
                                            <p:strVal val="#ppt_x"/>
                                          </p:val>
                                        </p:tav>
                                      </p:tavLst>
                                    </p:anim>
                                    <p:anim calcmode="lin" valueType="num">
                                      <p:cBhvr additive="base">
                                        <p:cTn id="42" dur="500" fill="hold"/>
                                        <p:tgtEl>
                                          <p:spTgt spid="23"/>
                                        </p:tgtEl>
                                        <p:attrNameLst>
                                          <p:attrName>ppt_y</p:attrName>
                                        </p:attrNameLst>
                                      </p:cBhvr>
                                      <p:tavLst>
                                        <p:tav tm="0">
                                          <p:val>
                                            <p:strVal val="#ppt_y"/>
                                          </p:val>
                                        </p:tav>
                                        <p:tav tm="100000">
                                          <p:val>
                                            <p:strVal val="#ppt_y"/>
                                          </p:val>
                                        </p:tav>
                                      </p:tavLst>
                                    </p:anim>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35">
                                            <p:txEl>
                                              <p:pRg st="0" end="0"/>
                                            </p:txEl>
                                          </p:spTgt>
                                        </p:tgtEl>
                                        <p:attrNameLst>
                                          <p:attrName>style.visibility</p:attrName>
                                        </p:attrNameLst>
                                      </p:cBhvr>
                                      <p:to>
                                        <p:strVal val="visible"/>
                                      </p:to>
                                    </p:set>
                                    <p:animEffect transition="in" filter="wipe(left)">
                                      <p:cBhvr>
                                        <p:cTn id="46" dur="250"/>
                                        <p:tgtEl>
                                          <p:spTgt spid="35">
                                            <p:txEl>
                                              <p:pRg st="0" end="0"/>
                                            </p:txEl>
                                          </p:spTgt>
                                        </p:tgtEl>
                                      </p:cBhvr>
                                    </p:animEffect>
                                  </p:childTnLst>
                                </p:cTn>
                              </p:par>
                            </p:childTnLst>
                          </p:cTn>
                        </p:par>
                        <p:par>
                          <p:cTn id="47" fill="hold">
                            <p:stCondLst>
                              <p:cond delay="3250"/>
                            </p:stCondLst>
                            <p:childTnLst>
                              <p:par>
                                <p:cTn id="48" presetID="2" presetClass="entr" presetSubtype="8" decel="100000" fill="hold" grpId="0" nodeType="afterEffect">
                                  <p:stCondLst>
                                    <p:cond delay="250"/>
                                  </p:stCondLst>
                                  <p:childTnLst>
                                    <p:set>
                                      <p:cBhvr>
                                        <p:cTn id="49" dur="1" fill="hold">
                                          <p:stCondLst>
                                            <p:cond delay="0"/>
                                          </p:stCondLst>
                                        </p:cTn>
                                        <p:tgtEl>
                                          <p:spTgt spid="37">
                                            <p:txEl>
                                              <p:pRg st="0" end="0"/>
                                            </p:txEl>
                                          </p:spTgt>
                                        </p:tgtEl>
                                        <p:attrNameLst>
                                          <p:attrName>style.visibility</p:attrName>
                                        </p:attrNameLst>
                                      </p:cBhvr>
                                      <p:to>
                                        <p:strVal val="visible"/>
                                      </p:to>
                                    </p:set>
                                    <p:anim calcmode="lin" valueType="num">
                                      <p:cBhvr additive="base">
                                        <p:cTn id="50" dur="500" fill="hold"/>
                                        <p:tgtEl>
                                          <p:spTgt spid="37">
                                            <p:txEl>
                                              <p:pRg st="0" end="0"/>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37">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8" decel="100000" fill="hold" grpId="0" nodeType="withEffect">
                                  <p:stCondLst>
                                    <p:cond delay="25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0-#ppt_w/2"/>
                                          </p:val>
                                        </p:tav>
                                        <p:tav tm="100000">
                                          <p:val>
                                            <p:strVal val="#ppt_x"/>
                                          </p:val>
                                        </p:tav>
                                      </p:tavLst>
                                    </p:anim>
                                    <p:anim calcmode="lin" valueType="num">
                                      <p:cBhvr additive="base">
                                        <p:cTn id="55" dur="500" fill="hold"/>
                                        <p:tgtEl>
                                          <p:spTgt spid="22"/>
                                        </p:tgtEl>
                                        <p:attrNameLst>
                                          <p:attrName>ppt_y</p:attrName>
                                        </p:attrNameLst>
                                      </p:cBhvr>
                                      <p:tavLst>
                                        <p:tav tm="0">
                                          <p:val>
                                            <p:strVal val="#ppt_y"/>
                                          </p:val>
                                        </p:tav>
                                        <p:tav tm="100000">
                                          <p:val>
                                            <p:strVal val="#ppt_y"/>
                                          </p:val>
                                        </p:tav>
                                      </p:tavLst>
                                    </p:anim>
                                  </p:childTnLst>
                                </p:cTn>
                              </p:par>
                            </p:childTnLst>
                          </p:cTn>
                        </p:par>
                        <p:par>
                          <p:cTn id="56" fill="hold">
                            <p:stCondLst>
                              <p:cond delay="4000"/>
                            </p:stCondLst>
                            <p:childTnLst>
                              <p:par>
                                <p:cTn id="57" presetID="22" presetClass="entr" presetSubtype="8" fill="hold" grpId="0" nodeType="afterEffect">
                                  <p:stCondLst>
                                    <p:cond delay="0"/>
                                  </p:stCondLst>
                                  <p:childTnLst>
                                    <p:set>
                                      <p:cBhvr>
                                        <p:cTn id="58" dur="1" fill="hold">
                                          <p:stCondLst>
                                            <p:cond delay="0"/>
                                          </p:stCondLst>
                                        </p:cTn>
                                        <p:tgtEl>
                                          <p:spTgt spid="38">
                                            <p:txEl>
                                              <p:pRg st="0" end="0"/>
                                            </p:txEl>
                                          </p:spTgt>
                                        </p:tgtEl>
                                        <p:attrNameLst>
                                          <p:attrName>style.visibility</p:attrName>
                                        </p:attrNameLst>
                                      </p:cBhvr>
                                      <p:to>
                                        <p:strVal val="visible"/>
                                      </p:to>
                                    </p:set>
                                    <p:animEffect transition="in" filter="wipe(left)">
                                      <p:cBhvr>
                                        <p:cTn id="59" dur="25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19" grpId="0" animBg="1"/>
      <p:bldP spid="22" grpId="0" animBg="1"/>
      <p:bldP spid="23" grpId="0" animBg="1"/>
      <p:bldP spid="18" grpId="0" build="p">
        <p:tmplLst>
          <p:tmpl lvl="1">
            <p:tnLst>
              <p:par>
                <p:cTn presetID="2" presetClass="entr" presetSubtype="8"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250"/>
                        <p:tgtEl>
                          <p:spTgt spid="29"/>
                        </p:tgtEl>
                      </p:cBhvr>
                    </p:animEffect>
                  </p:childTnLst>
                </p:cTn>
              </p:par>
            </p:tnLst>
          </p:tmpl>
        </p:tmplLst>
      </p:bldP>
      <p:bldP spid="31" grpId="0" build="p">
        <p:tmplLst>
          <p:tmpl lvl="1">
            <p:tnLst>
              <p:par>
                <p:cTn presetID="2" presetClass="entr" presetSubtype="8" decel="100000" fill="hold" nodeType="afterEffect">
                  <p:stCondLst>
                    <p:cond delay="2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0-#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250"/>
                        <p:tgtEl>
                          <p:spTgt spid="32"/>
                        </p:tgtEl>
                      </p:cBhvr>
                    </p:animEffect>
                  </p:childTnLst>
                </p:cTn>
              </p:par>
            </p:tnLst>
          </p:tmpl>
        </p:tmplLst>
      </p:bldP>
      <p:bldP spid="34" grpId="0" build="p">
        <p:tmplLst>
          <p:tmpl lvl="1">
            <p:tnLst>
              <p:par>
                <p:cTn presetID="2" presetClass="entr" presetSubtype="8"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250"/>
                        <p:tgtEl>
                          <p:spTgt spid="35"/>
                        </p:tgtEl>
                      </p:cBhvr>
                    </p:animEffect>
                  </p:childTnLst>
                </p:cTn>
              </p:par>
            </p:tnLst>
          </p:tmpl>
        </p:tmplLst>
      </p:bldP>
      <p:bldP spid="37" grpId="0" build="p">
        <p:tmplLst>
          <p:tmpl lvl="1">
            <p:tnLst>
              <p:par>
                <p:cTn presetID="2" presetClass="entr" presetSubtype="8" decel="100000" fill="hold" nodeType="after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0-#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250"/>
                        <p:tgtEl>
                          <p:spTgt spid="38"/>
                        </p:tgtEl>
                      </p:cBhvr>
                    </p:animEffect>
                  </p:childTnLst>
                </p:cTn>
              </p:par>
            </p:tnLst>
          </p:tmpl>
        </p:tmplLst>
      </p:bldP>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lelin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5" name="正方形/長方形 4"/>
          <p:cNvSpPr/>
          <p:nvPr userDrawn="1"/>
        </p:nvSpPr>
        <p:spPr>
          <a:xfrm>
            <a:off x="0" y="3676057"/>
            <a:ext cx="9144000" cy="4250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900000">
            <a:off x="1571460" y="3738299"/>
            <a:ext cx="225417" cy="300529"/>
          </a:xfrm>
          <a:prstGeom prst="rect">
            <a:avLst/>
          </a:prstGeom>
        </p:spPr>
      </p:pic>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900000">
            <a:off x="3478637" y="3738299"/>
            <a:ext cx="225417" cy="300529"/>
          </a:xfrm>
          <a:prstGeom prst="rect">
            <a:avLst/>
          </a:prstGeom>
        </p:spPr>
      </p:pic>
      <p:pic>
        <p:nvPicPr>
          <p:cNvPr id="9" name="図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900000">
            <a:off x="5385815" y="3738299"/>
            <a:ext cx="225417" cy="300529"/>
          </a:xfrm>
          <a:prstGeom prst="rect">
            <a:avLst/>
          </a:prstGeom>
        </p:spPr>
      </p:pic>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900000">
            <a:off x="7292993" y="3738299"/>
            <a:ext cx="225417" cy="300529"/>
          </a:xfrm>
          <a:prstGeom prst="rect">
            <a:avLst/>
          </a:prstGeom>
        </p:spPr>
      </p:pic>
      <p:sp>
        <p:nvSpPr>
          <p:cNvPr id="11" name="正方形/長方形 10"/>
          <p:cNvSpPr/>
          <p:nvPr userDrawn="1"/>
        </p:nvSpPr>
        <p:spPr>
          <a:xfrm>
            <a:off x="453685" y="1943543"/>
            <a:ext cx="2452985" cy="1575469"/>
          </a:xfrm>
          <a:custGeom>
            <a:avLst/>
            <a:gdLst/>
            <a:ahLst/>
            <a:cxnLst/>
            <a:rect l="l" t="t" r="r" b="b"/>
            <a:pathLst>
              <a:path w="4905545" h="2363204">
                <a:moveTo>
                  <a:pt x="0" y="0"/>
                </a:moveTo>
                <a:lnTo>
                  <a:pt x="4905545" y="0"/>
                </a:lnTo>
                <a:lnTo>
                  <a:pt x="4905545" y="2070229"/>
                </a:lnTo>
                <a:lnTo>
                  <a:pt x="2634399" y="2070229"/>
                </a:lnTo>
                <a:lnTo>
                  <a:pt x="2464473" y="2363204"/>
                </a:lnTo>
                <a:lnTo>
                  <a:pt x="2294548" y="2070229"/>
                </a:lnTo>
                <a:lnTo>
                  <a:pt x="0" y="207022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a:p>
        </p:txBody>
      </p:sp>
      <p:sp>
        <p:nvSpPr>
          <p:cNvPr id="14" name="二等辺三角形 13"/>
          <p:cNvSpPr/>
          <p:nvPr userDrawn="1"/>
        </p:nvSpPr>
        <p:spPr>
          <a:xfrm>
            <a:off x="2373599" y="4253800"/>
            <a:ext cx="2452985" cy="1575469"/>
          </a:xfrm>
          <a:custGeom>
            <a:avLst/>
            <a:gdLst/>
            <a:ahLst/>
            <a:cxnLst/>
            <a:rect l="l" t="t" r="r" b="b"/>
            <a:pathLst>
              <a:path w="4905545" h="2363204">
                <a:moveTo>
                  <a:pt x="2441072" y="0"/>
                </a:moveTo>
                <a:lnTo>
                  <a:pt x="2610998" y="292975"/>
                </a:lnTo>
                <a:lnTo>
                  <a:pt x="4905545" y="292975"/>
                </a:lnTo>
                <a:lnTo>
                  <a:pt x="4905545" y="2363204"/>
                </a:lnTo>
                <a:lnTo>
                  <a:pt x="0" y="2363204"/>
                </a:lnTo>
                <a:lnTo>
                  <a:pt x="0" y="292975"/>
                </a:lnTo>
                <a:lnTo>
                  <a:pt x="2271147" y="29297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196" tIns="25598" rIns="51196" bIns="25598" numCol="1" spcCol="0" rtlCol="0" fromWordArt="0" anchor="ctr" anchorCtr="0" forceAA="0" compatLnSpc="1">
            <a:prstTxWarp prst="textNoShape">
              <a:avLst/>
            </a:prstTxWarp>
            <a:noAutofit/>
          </a:bodyPr>
          <a:lstStyle/>
          <a:p>
            <a:pPr algn="ctr"/>
            <a:endParaRPr kumimoji="1" lang="ja-JP" altLang="en-US"/>
          </a:p>
        </p:txBody>
      </p:sp>
      <p:sp>
        <p:nvSpPr>
          <p:cNvPr id="17" name="正方形/長方形 16"/>
          <p:cNvSpPr/>
          <p:nvPr userDrawn="1"/>
        </p:nvSpPr>
        <p:spPr>
          <a:xfrm>
            <a:off x="4272031" y="1928834"/>
            <a:ext cx="2452985" cy="1575469"/>
          </a:xfrm>
          <a:custGeom>
            <a:avLst/>
            <a:gdLst/>
            <a:ahLst/>
            <a:cxnLst/>
            <a:rect l="l" t="t" r="r" b="b"/>
            <a:pathLst>
              <a:path w="4905545" h="2363204">
                <a:moveTo>
                  <a:pt x="0" y="0"/>
                </a:moveTo>
                <a:lnTo>
                  <a:pt x="4905545" y="0"/>
                </a:lnTo>
                <a:lnTo>
                  <a:pt x="4905545" y="2070229"/>
                </a:lnTo>
                <a:lnTo>
                  <a:pt x="2634399" y="2070229"/>
                </a:lnTo>
                <a:lnTo>
                  <a:pt x="2464473" y="2363204"/>
                </a:lnTo>
                <a:lnTo>
                  <a:pt x="2294547" y="2070229"/>
                </a:lnTo>
                <a:lnTo>
                  <a:pt x="0" y="207022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a:p>
        </p:txBody>
      </p:sp>
      <p:sp>
        <p:nvSpPr>
          <p:cNvPr id="21" name="二等辺三角形 20"/>
          <p:cNvSpPr/>
          <p:nvPr userDrawn="1"/>
        </p:nvSpPr>
        <p:spPr>
          <a:xfrm>
            <a:off x="6186241" y="4242651"/>
            <a:ext cx="2452985" cy="1575469"/>
          </a:xfrm>
          <a:custGeom>
            <a:avLst/>
            <a:gdLst/>
            <a:ahLst/>
            <a:cxnLst/>
            <a:rect l="l" t="t" r="r" b="b"/>
            <a:pathLst>
              <a:path w="4905545" h="2363204">
                <a:moveTo>
                  <a:pt x="2441071" y="0"/>
                </a:moveTo>
                <a:lnTo>
                  <a:pt x="2610997" y="292975"/>
                </a:lnTo>
                <a:lnTo>
                  <a:pt x="4905545" y="292975"/>
                </a:lnTo>
                <a:lnTo>
                  <a:pt x="4905545" y="2363204"/>
                </a:lnTo>
                <a:lnTo>
                  <a:pt x="0" y="2363204"/>
                </a:lnTo>
                <a:lnTo>
                  <a:pt x="0" y="292975"/>
                </a:lnTo>
                <a:lnTo>
                  <a:pt x="2271145" y="29297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196" tIns="25598" rIns="51196" bIns="25598" numCol="1" spcCol="0" rtlCol="0" fromWordArt="0" anchor="ctr" anchorCtr="0" forceAA="0" compatLnSpc="1">
            <a:prstTxWarp prst="textNoShape">
              <a:avLst/>
            </a:prstTxWarp>
            <a:noAutofit/>
          </a:bodyPr>
          <a:lstStyle/>
          <a:p>
            <a:pPr algn="ctr"/>
            <a:endParaRPr kumimoji="1" lang="ja-JP" altLang="en-US"/>
          </a:p>
        </p:txBody>
      </p:sp>
      <p:sp>
        <p:nvSpPr>
          <p:cNvPr id="22" name="テキスト プレースホルダー 5"/>
          <p:cNvSpPr>
            <a:spLocks noGrp="1"/>
          </p:cNvSpPr>
          <p:nvPr>
            <p:ph type="body" sz="quarter" idx="14" hasCustomPrompt="1"/>
          </p:nvPr>
        </p:nvSpPr>
        <p:spPr>
          <a:xfrm>
            <a:off x="1808389" y="3608933"/>
            <a:ext cx="1202361" cy="511139"/>
          </a:xfrm>
          <a:noFill/>
        </p:spPr>
        <p:txBody>
          <a:bodyPr anchor="ctr">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23" name="テキスト プレースホルダー 5"/>
          <p:cNvSpPr>
            <a:spLocks noGrp="1"/>
          </p:cNvSpPr>
          <p:nvPr>
            <p:ph type="body" sz="quarter" idx="15" hasCustomPrompt="1"/>
          </p:nvPr>
        </p:nvSpPr>
        <p:spPr>
          <a:xfrm>
            <a:off x="3715567" y="3608933"/>
            <a:ext cx="1202361" cy="511139"/>
          </a:xfrm>
          <a:noFill/>
        </p:spPr>
        <p:txBody>
          <a:bodyPr anchor="ctr">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24" name="テキスト プレースホルダー 5"/>
          <p:cNvSpPr>
            <a:spLocks noGrp="1"/>
          </p:cNvSpPr>
          <p:nvPr>
            <p:ph type="body" sz="quarter" idx="16" hasCustomPrompt="1"/>
          </p:nvPr>
        </p:nvSpPr>
        <p:spPr>
          <a:xfrm>
            <a:off x="5622744" y="3608933"/>
            <a:ext cx="1202361" cy="511139"/>
          </a:xfrm>
          <a:noFill/>
        </p:spPr>
        <p:txBody>
          <a:bodyPr anchor="ctr">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25" name="テキスト プレースホルダー 5"/>
          <p:cNvSpPr>
            <a:spLocks noGrp="1"/>
          </p:cNvSpPr>
          <p:nvPr>
            <p:ph type="body" sz="quarter" idx="17" hasCustomPrompt="1"/>
          </p:nvPr>
        </p:nvSpPr>
        <p:spPr>
          <a:xfrm>
            <a:off x="7529922" y="3608933"/>
            <a:ext cx="1202361" cy="511139"/>
          </a:xfrm>
          <a:noFill/>
        </p:spPr>
        <p:txBody>
          <a:bodyPr anchor="ctr">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26" name="テキスト プレースホルダー 5"/>
          <p:cNvSpPr>
            <a:spLocks noGrp="1"/>
          </p:cNvSpPr>
          <p:nvPr>
            <p:ph type="body" sz="quarter" idx="13" hasCustomPrompt="1"/>
          </p:nvPr>
        </p:nvSpPr>
        <p:spPr>
          <a:xfrm>
            <a:off x="534462" y="2016373"/>
            <a:ext cx="2279321" cy="1200443"/>
          </a:xfrm>
          <a:noFill/>
        </p:spPr>
        <p:txBody>
          <a:bodyPr anchor="ctr">
            <a:noAutofit/>
          </a:bodyPr>
          <a:lstStyle>
            <a:lvl1pPr marL="201561" indent="-201561" algn="l">
              <a:lnSpc>
                <a:spcPct val="110000"/>
              </a:lnSpc>
              <a:spcBef>
                <a:spcPts val="336"/>
              </a:spcBef>
              <a:buClr>
                <a:schemeClr val="tx1">
                  <a:lumMod val="50000"/>
                </a:schemeClr>
              </a:buClr>
              <a:buFont typeface="Wingdings" panose="05000000000000000000" pitchFamily="2" charset="2"/>
              <a:buChar char="u"/>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7" name="テキスト プレースホルダー 5"/>
          <p:cNvSpPr>
            <a:spLocks noGrp="1"/>
          </p:cNvSpPr>
          <p:nvPr>
            <p:ph type="body" sz="quarter" idx="18" hasCustomPrompt="1"/>
          </p:nvPr>
        </p:nvSpPr>
        <p:spPr>
          <a:xfrm>
            <a:off x="4350846" y="2014810"/>
            <a:ext cx="2279321" cy="1200443"/>
          </a:xfrm>
          <a:noFill/>
        </p:spPr>
        <p:txBody>
          <a:bodyPr anchor="ctr">
            <a:noAutofit/>
          </a:bodyPr>
          <a:lstStyle>
            <a:lvl1pPr marL="201561" indent="-201561" algn="l">
              <a:lnSpc>
                <a:spcPct val="110000"/>
              </a:lnSpc>
              <a:spcBef>
                <a:spcPts val="336"/>
              </a:spcBef>
              <a:buClr>
                <a:schemeClr val="tx1">
                  <a:lumMod val="50000"/>
                </a:schemeClr>
              </a:buClr>
              <a:buFont typeface="Wingdings" panose="05000000000000000000" pitchFamily="2" charset="2"/>
              <a:buChar char="u"/>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8" name="テキスト プレースホルダー 5"/>
          <p:cNvSpPr>
            <a:spLocks noGrp="1"/>
          </p:cNvSpPr>
          <p:nvPr>
            <p:ph type="body" sz="quarter" idx="19" hasCustomPrompt="1"/>
          </p:nvPr>
        </p:nvSpPr>
        <p:spPr>
          <a:xfrm>
            <a:off x="2458089" y="4518859"/>
            <a:ext cx="2279321" cy="1200443"/>
          </a:xfrm>
          <a:noFill/>
        </p:spPr>
        <p:txBody>
          <a:bodyPr anchor="ctr">
            <a:noAutofit/>
          </a:bodyPr>
          <a:lstStyle>
            <a:lvl1pPr marL="201561" indent="-201561" algn="l">
              <a:lnSpc>
                <a:spcPct val="110000"/>
              </a:lnSpc>
              <a:spcBef>
                <a:spcPts val="336"/>
              </a:spcBef>
              <a:buClr>
                <a:schemeClr val="tx1">
                  <a:lumMod val="50000"/>
                </a:schemeClr>
              </a:buClr>
              <a:buFont typeface="Wingdings" panose="05000000000000000000" pitchFamily="2" charset="2"/>
              <a:buChar char="u"/>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9" name="テキスト プレースホルダー 5"/>
          <p:cNvSpPr>
            <a:spLocks noGrp="1"/>
          </p:cNvSpPr>
          <p:nvPr>
            <p:ph type="body" sz="quarter" idx="20" hasCustomPrompt="1"/>
          </p:nvPr>
        </p:nvSpPr>
        <p:spPr>
          <a:xfrm>
            <a:off x="6274470" y="4517296"/>
            <a:ext cx="2279321" cy="1200443"/>
          </a:xfrm>
          <a:noFill/>
        </p:spPr>
        <p:txBody>
          <a:bodyPr anchor="ctr">
            <a:noAutofit/>
          </a:bodyPr>
          <a:lstStyle>
            <a:lvl1pPr marL="201561" indent="-201561" algn="l">
              <a:lnSpc>
                <a:spcPct val="110000"/>
              </a:lnSpc>
              <a:spcBef>
                <a:spcPts val="336"/>
              </a:spcBef>
              <a:buClr>
                <a:schemeClr val="tx1">
                  <a:lumMod val="50000"/>
                </a:schemeClr>
              </a:buClr>
              <a:buFont typeface="Wingdings" panose="05000000000000000000" pitchFamily="2" charset="2"/>
              <a:buChar char="u"/>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115757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decel="10000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 calcmode="lin" valueType="num">
                                      <p:cBhvr additive="base">
                                        <p:cTn id="15"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1" decel="10000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par>
                                <p:cTn id="22" presetID="2" presetClass="entr" presetSubtype="1" decel="100000" fill="hold" grpId="0" nodeType="with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 calcmode="lin" valueType="num">
                                      <p:cBhvr additive="base">
                                        <p:cTn id="2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6">
                                            <p:txEl>
                                              <p:pRg st="0" end="0"/>
                                            </p:txEl>
                                          </p:spTgt>
                                        </p:tgtEl>
                                        <p:attrNameLst>
                                          <p:attrName>ppt_y</p:attrName>
                                        </p:attrNameLst>
                                      </p:cBhvr>
                                      <p:tavLst>
                                        <p:tav tm="0">
                                          <p:val>
                                            <p:strVal val="0-#ppt_h/2"/>
                                          </p:val>
                                        </p:tav>
                                        <p:tav tm="100000">
                                          <p:val>
                                            <p:strVal val="#ppt_y"/>
                                          </p:val>
                                        </p:tav>
                                      </p:tavLst>
                                    </p:anim>
                                  </p:childTnLst>
                                </p:cTn>
                              </p:par>
                            </p:childTnLst>
                          </p:cTn>
                        </p:par>
                        <p:par>
                          <p:cTn id="26" fill="hold">
                            <p:stCondLst>
                              <p:cond delay="1500"/>
                            </p:stCondLst>
                            <p:childTnLst>
                              <p:par>
                                <p:cTn id="27" presetID="2" presetClass="entr" presetSubtype="8" decel="100000" fill="hold" nodeType="afterEffect">
                                  <p:stCondLst>
                                    <p:cond delay="25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par>
                                <p:cTn id="31" presetID="2" presetClass="entr" presetSubtype="8" decel="100000" fill="hold" grpId="0" nodeType="withEffect">
                                  <p:stCondLst>
                                    <p:cond delay="250"/>
                                  </p:stCondLst>
                                  <p:childTnLst>
                                    <p:set>
                                      <p:cBhvr>
                                        <p:cTn id="32" dur="1" fill="hold">
                                          <p:stCondLst>
                                            <p:cond delay="0"/>
                                          </p:stCondLst>
                                        </p:cTn>
                                        <p:tgtEl>
                                          <p:spTgt spid="23">
                                            <p:txEl>
                                              <p:pRg st="0" end="0"/>
                                            </p:txEl>
                                          </p:spTgt>
                                        </p:tgtEl>
                                        <p:attrNameLst>
                                          <p:attrName>style.visibility</p:attrName>
                                        </p:attrNameLst>
                                      </p:cBhvr>
                                      <p:to>
                                        <p:strVal val="visible"/>
                                      </p:to>
                                    </p:set>
                                    <p:anim calcmode="lin" valueType="num">
                                      <p:cBhvr additive="base">
                                        <p:cTn id="33"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par>
                          <p:cTn id="35" fill="hold">
                            <p:stCondLst>
                              <p:cond delay="2250"/>
                            </p:stCondLst>
                            <p:childTnLst>
                              <p:par>
                                <p:cTn id="36" presetID="2" presetClass="entr" presetSubtype="4" decel="10000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par>
                                <p:cTn id="40" presetID="2" presetClass="entr" presetSubtype="4" decel="100000" fill="hold" grpId="0" nodeType="withEffect">
                                  <p:stCondLst>
                                    <p:cond delay="0"/>
                                  </p:stCondLst>
                                  <p:childTnLst>
                                    <p:set>
                                      <p:cBhvr>
                                        <p:cTn id="41" dur="1" fill="hold">
                                          <p:stCondLst>
                                            <p:cond delay="0"/>
                                          </p:stCondLst>
                                        </p:cTn>
                                        <p:tgtEl>
                                          <p:spTgt spid="28">
                                            <p:txEl>
                                              <p:pRg st="0" end="0"/>
                                            </p:txEl>
                                          </p:spTgt>
                                        </p:tgtEl>
                                        <p:attrNameLst>
                                          <p:attrName>style.visibility</p:attrName>
                                        </p:attrNameLst>
                                      </p:cBhvr>
                                      <p:to>
                                        <p:strVal val="visible"/>
                                      </p:to>
                                    </p:set>
                                    <p:anim calcmode="lin" valueType="num">
                                      <p:cBhvr additive="base">
                                        <p:cTn id="42"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750"/>
                            </p:stCondLst>
                            <p:childTnLst>
                              <p:par>
                                <p:cTn id="45" presetID="2" presetClass="entr" presetSubtype="8" decel="100000" fill="hold" nodeType="afterEffect">
                                  <p:stCondLst>
                                    <p:cond delay="25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0-#ppt_w/2"/>
                                          </p:val>
                                        </p:tav>
                                        <p:tav tm="100000">
                                          <p:val>
                                            <p:strVal val="#ppt_x"/>
                                          </p:val>
                                        </p:tav>
                                      </p:tavLst>
                                    </p:anim>
                                    <p:anim calcmode="lin" valueType="num">
                                      <p:cBhvr additive="base">
                                        <p:cTn id="48" dur="500" fill="hold"/>
                                        <p:tgtEl>
                                          <p:spTgt spid="9"/>
                                        </p:tgtEl>
                                        <p:attrNameLst>
                                          <p:attrName>ppt_y</p:attrName>
                                        </p:attrNameLst>
                                      </p:cBhvr>
                                      <p:tavLst>
                                        <p:tav tm="0">
                                          <p:val>
                                            <p:strVal val="#ppt_y"/>
                                          </p:val>
                                        </p:tav>
                                        <p:tav tm="100000">
                                          <p:val>
                                            <p:strVal val="#ppt_y"/>
                                          </p:val>
                                        </p:tav>
                                      </p:tavLst>
                                    </p:anim>
                                  </p:childTnLst>
                                </p:cTn>
                              </p:par>
                              <p:par>
                                <p:cTn id="49" presetID="2" presetClass="entr" presetSubtype="8" decel="100000" fill="hold" grpId="0" nodeType="withEffect">
                                  <p:stCondLst>
                                    <p:cond delay="250"/>
                                  </p:stCondLst>
                                  <p:childTnLst>
                                    <p:set>
                                      <p:cBhvr>
                                        <p:cTn id="50" dur="1" fill="hold">
                                          <p:stCondLst>
                                            <p:cond delay="0"/>
                                          </p:stCondLst>
                                        </p:cTn>
                                        <p:tgtEl>
                                          <p:spTgt spid="24">
                                            <p:txEl>
                                              <p:pRg st="0" end="0"/>
                                            </p:txEl>
                                          </p:spTgt>
                                        </p:tgtEl>
                                        <p:attrNameLst>
                                          <p:attrName>style.visibility</p:attrName>
                                        </p:attrNameLst>
                                      </p:cBhvr>
                                      <p:to>
                                        <p:strVal val="visible"/>
                                      </p:to>
                                    </p:set>
                                    <p:anim calcmode="lin" valueType="num">
                                      <p:cBhvr additive="base">
                                        <p:cTn id="51"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53" fill="hold">
                            <p:stCondLst>
                              <p:cond delay="3500"/>
                            </p:stCondLst>
                            <p:childTnLst>
                              <p:par>
                                <p:cTn id="54" presetID="2" presetClass="entr" presetSubtype="1" decel="10000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fill="hold"/>
                                        <p:tgtEl>
                                          <p:spTgt spid="17"/>
                                        </p:tgtEl>
                                        <p:attrNameLst>
                                          <p:attrName>ppt_x</p:attrName>
                                        </p:attrNameLst>
                                      </p:cBhvr>
                                      <p:tavLst>
                                        <p:tav tm="0">
                                          <p:val>
                                            <p:strVal val="#ppt_x"/>
                                          </p:val>
                                        </p:tav>
                                        <p:tav tm="100000">
                                          <p:val>
                                            <p:strVal val="#ppt_x"/>
                                          </p:val>
                                        </p:tav>
                                      </p:tavLst>
                                    </p:anim>
                                    <p:anim calcmode="lin" valueType="num">
                                      <p:cBhvr additive="base">
                                        <p:cTn id="57" dur="500" fill="hold"/>
                                        <p:tgtEl>
                                          <p:spTgt spid="17"/>
                                        </p:tgtEl>
                                        <p:attrNameLst>
                                          <p:attrName>ppt_y</p:attrName>
                                        </p:attrNameLst>
                                      </p:cBhvr>
                                      <p:tavLst>
                                        <p:tav tm="0">
                                          <p:val>
                                            <p:strVal val="0-#ppt_h/2"/>
                                          </p:val>
                                        </p:tav>
                                        <p:tav tm="100000">
                                          <p:val>
                                            <p:strVal val="#ppt_y"/>
                                          </p:val>
                                        </p:tav>
                                      </p:tavLst>
                                    </p:anim>
                                  </p:childTnLst>
                                </p:cTn>
                              </p:par>
                              <p:par>
                                <p:cTn id="58" presetID="2" presetClass="entr" presetSubtype="1" decel="100000" fill="hold" grpId="0" nodeType="withEffect">
                                  <p:stCondLst>
                                    <p:cond delay="0"/>
                                  </p:stCondLst>
                                  <p:childTnLst>
                                    <p:set>
                                      <p:cBhvr>
                                        <p:cTn id="59" dur="1" fill="hold">
                                          <p:stCondLst>
                                            <p:cond delay="0"/>
                                          </p:stCondLst>
                                        </p:cTn>
                                        <p:tgtEl>
                                          <p:spTgt spid="27">
                                            <p:txEl>
                                              <p:pRg st="0" end="0"/>
                                            </p:txEl>
                                          </p:spTgt>
                                        </p:tgtEl>
                                        <p:attrNameLst>
                                          <p:attrName>style.visibility</p:attrName>
                                        </p:attrNameLst>
                                      </p:cBhvr>
                                      <p:to>
                                        <p:strVal val="visible"/>
                                      </p:to>
                                    </p:set>
                                    <p:anim calcmode="lin" valueType="num">
                                      <p:cBhvr additive="base">
                                        <p:cTn id="60"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7">
                                            <p:txEl>
                                              <p:pRg st="0" end="0"/>
                                            </p:txEl>
                                          </p:spTgt>
                                        </p:tgtEl>
                                        <p:attrNameLst>
                                          <p:attrName>ppt_y</p:attrName>
                                        </p:attrNameLst>
                                      </p:cBhvr>
                                      <p:tavLst>
                                        <p:tav tm="0">
                                          <p:val>
                                            <p:strVal val="0-#ppt_h/2"/>
                                          </p:val>
                                        </p:tav>
                                        <p:tav tm="100000">
                                          <p:val>
                                            <p:strVal val="#ppt_y"/>
                                          </p:val>
                                        </p:tav>
                                      </p:tavLst>
                                    </p:anim>
                                  </p:childTnLst>
                                </p:cTn>
                              </p:par>
                            </p:childTnLst>
                          </p:cTn>
                        </p:par>
                        <p:par>
                          <p:cTn id="62" fill="hold">
                            <p:stCondLst>
                              <p:cond delay="4000"/>
                            </p:stCondLst>
                            <p:childTnLst>
                              <p:par>
                                <p:cTn id="63" presetID="2" presetClass="entr" presetSubtype="8" decel="100000" fill="hold" nodeType="afterEffect">
                                  <p:stCondLst>
                                    <p:cond delay="25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0-#ppt_w/2"/>
                                          </p:val>
                                        </p:tav>
                                        <p:tav tm="100000">
                                          <p:val>
                                            <p:strVal val="#ppt_x"/>
                                          </p:val>
                                        </p:tav>
                                      </p:tavLst>
                                    </p:anim>
                                    <p:anim calcmode="lin" valueType="num">
                                      <p:cBhvr additive="base">
                                        <p:cTn id="66" dur="500" fill="hold"/>
                                        <p:tgtEl>
                                          <p:spTgt spid="10"/>
                                        </p:tgtEl>
                                        <p:attrNameLst>
                                          <p:attrName>ppt_y</p:attrName>
                                        </p:attrNameLst>
                                      </p:cBhvr>
                                      <p:tavLst>
                                        <p:tav tm="0">
                                          <p:val>
                                            <p:strVal val="#ppt_y"/>
                                          </p:val>
                                        </p:tav>
                                        <p:tav tm="100000">
                                          <p:val>
                                            <p:strVal val="#ppt_y"/>
                                          </p:val>
                                        </p:tav>
                                      </p:tavLst>
                                    </p:anim>
                                  </p:childTnLst>
                                </p:cTn>
                              </p:par>
                              <p:par>
                                <p:cTn id="67" presetID="2" presetClass="entr" presetSubtype="8" decel="100000" fill="hold" grpId="0" nodeType="withEffect">
                                  <p:stCondLst>
                                    <p:cond delay="250"/>
                                  </p:stCondLst>
                                  <p:childTnLst>
                                    <p:set>
                                      <p:cBhvr>
                                        <p:cTn id="68" dur="1" fill="hold">
                                          <p:stCondLst>
                                            <p:cond delay="0"/>
                                          </p:stCondLst>
                                        </p:cTn>
                                        <p:tgtEl>
                                          <p:spTgt spid="25">
                                            <p:txEl>
                                              <p:pRg st="0" end="0"/>
                                            </p:txEl>
                                          </p:spTgt>
                                        </p:tgtEl>
                                        <p:attrNameLst>
                                          <p:attrName>style.visibility</p:attrName>
                                        </p:attrNameLst>
                                      </p:cBhvr>
                                      <p:to>
                                        <p:strVal val="visible"/>
                                      </p:to>
                                    </p:set>
                                    <p:anim calcmode="lin" valueType="num">
                                      <p:cBhvr additive="base">
                                        <p:cTn id="69"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par>
                          <p:cTn id="71" fill="hold">
                            <p:stCondLst>
                              <p:cond delay="4750"/>
                            </p:stCondLst>
                            <p:childTnLst>
                              <p:par>
                                <p:cTn id="72" presetID="2" presetClass="entr" presetSubtype="4" decel="10000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ppt_x"/>
                                          </p:val>
                                        </p:tav>
                                        <p:tav tm="100000">
                                          <p:val>
                                            <p:strVal val="#ppt_x"/>
                                          </p:val>
                                        </p:tav>
                                      </p:tavLst>
                                    </p:anim>
                                    <p:anim calcmode="lin" valueType="num">
                                      <p:cBhvr additive="base">
                                        <p:cTn id="75" dur="500" fill="hold"/>
                                        <p:tgtEl>
                                          <p:spTgt spid="21"/>
                                        </p:tgtEl>
                                        <p:attrNameLst>
                                          <p:attrName>ppt_y</p:attrName>
                                        </p:attrNameLst>
                                      </p:cBhvr>
                                      <p:tavLst>
                                        <p:tav tm="0">
                                          <p:val>
                                            <p:strVal val="1+#ppt_h/2"/>
                                          </p:val>
                                        </p:tav>
                                        <p:tav tm="100000">
                                          <p:val>
                                            <p:strVal val="#ppt_y"/>
                                          </p:val>
                                        </p:tav>
                                      </p:tavLst>
                                    </p:anim>
                                  </p:childTnLst>
                                </p:cTn>
                              </p:par>
                              <p:par>
                                <p:cTn id="76" presetID="2" presetClass="entr" presetSubtype="4" decel="100000" fill="hold" grpId="0" nodeType="withEffect">
                                  <p:stCondLst>
                                    <p:cond delay="0"/>
                                  </p:stCondLst>
                                  <p:childTnLst>
                                    <p:set>
                                      <p:cBhvr>
                                        <p:cTn id="77" dur="1" fill="hold">
                                          <p:stCondLst>
                                            <p:cond delay="0"/>
                                          </p:stCondLst>
                                        </p:cTn>
                                        <p:tgtEl>
                                          <p:spTgt spid="29">
                                            <p:txEl>
                                              <p:pRg st="0" end="0"/>
                                            </p:txEl>
                                          </p:spTgt>
                                        </p:tgtEl>
                                        <p:attrNameLst>
                                          <p:attrName>style.visibility</p:attrName>
                                        </p:attrNameLst>
                                      </p:cBhvr>
                                      <p:to>
                                        <p:strVal val="visible"/>
                                      </p:to>
                                    </p:set>
                                    <p:anim calcmode="lin" valueType="num">
                                      <p:cBhvr additive="base">
                                        <p:cTn id="78"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4" grpId="0" animBg="1"/>
      <p:bldP spid="17" grpId="0" animBg="1"/>
      <p:bldP spid="21" grpId="0" animBg="1"/>
      <p:bldP spid="22" grpId="0" build="p">
        <p:tmplLst>
          <p:tmpl lvl="1">
            <p:tnLst>
              <p:par>
                <p:cTn presetID="2" presetClass="entr" presetSubtype="8"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8" decel="100000" fill="hold" nodeType="withEffect">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0-#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8"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0-#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8"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0-#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1"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0-#ppt_h/2"/>
                          </p:val>
                        </p:tav>
                        <p:tav tm="100000">
                          <p:val>
                            <p:strVal val="#ppt_y"/>
                          </p:val>
                        </p:tav>
                      </p:tavLst>
                    </p:anim>
                  </p:childTnLst>
                </p:cTn>
              </p:par>
            </p:tnLst>
          </p:tmpl>
        </p:tmplLst>
      </p:bldP>
      <p:bldP spid="27" grpId="0" build="p">
        <p:tmplLst>
          <p:tmpl lvl="1">
            <p:tnLst>
              <p:par>
                <p:cTn presetID="2" presetClass="entr" presetSubtype="1"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28" grpId="0" build="p">
        <p:tmplLst>
          <p:tmpl lvl="1">
            <p:tnLst>
              <p:par>
                <p:cTn presetID="2" presetClass="entr" presetSubtype="4"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29" grpId="0" build="p">
        <p:tmplLst>
          <p:tmpl lvl="1">
            <p:tnLst>
              <p:par>
                <p:cTn presetID="2" presetClass="entr" presetSubtype="4"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leline 2 - 1">
    <p:spTree>
      <p:nvGrpSpPr>
        <p:cNvPr id="1" name=""/>
        <p:cNvGrpSpPr/>
        <p:nvPr/>
      </p:nvGrpSpPr>
      <p:grpSpPr>
        <a:xfrm>
          <a:off x="0" y="0"/>
          <a:ext cx="0" cy="0"/>
          <a:chOff x="0" y="0"/>
          <a:chExt cx="0" cy="0"/>
        </a:xfrm>
      </p:grpSpPr>
      <p:sp>
        <p:nvSpPr>
          <p:cNvPr id="12" name="図プレースホルダー 11"/>
          <p:cNvSpPr>
            <a:spLocks noGrp="1"/>
          </p:cNvSpPr>
          <p:nvPr>
            <p:ph type="pic" sz="quarter" idx="15" hasCustomPrompt="1"/>
          </p:nvPr>
        </p:nvSpPr>
        <p:spPr>
          <a:xfrm>
            <a:off x="1016262" y="3676058"/>
            <a:ext cx="1552876" cy="2070321"/>
          </a:xfrm>
          <a:custGeom>
            <a:avLst/>
            <a:gdLst/>
            <a:ahLst/>
            <a:cxnLst/>
            <a:rect l="l" t="t" r="r" b="b"/>
            <a:pathLst>
              <a:path w="3105482" h="3105482">
                <a:moveTo>
                  <a:pt x="1552741" y="0"/>
                </a:moveTo>
                <a:lnTo>
                  <a:pt x="3105482" y="1552741"/>
                </a:lnTo>
                <a:lnTo>
                  <a:pt x="1552741" y="3105482"/>
                </a:lnTo>
                <a:lnTo>
                  <a:pt x="0" y="1552741"/>
                </a:lnTo>
                <a:close/>
              </a:path>
            </a:pathLst>
          </a:custGeom>
          <a:effectLst>
            <a:outerShdw blurRad="50800" dist="76200" dir="2700000" algn="tl" rotWithShape="0">
              <a:prstClr val="black">
                <a:alpha val="40000"/>
              </a:prstClr>
            </a:outerShdw>
          </a:effectLst>
        </p:spPr>
        <p:txBody>
          <a:bodyPr/>
          <a:lstStyle>
            <a:lvl1pPr>
              <a:defRPr/>
            </a:lvl1pPr>
          </a:lstStyle>
          <a:p>
            <a:r>
              <a:rPr kumimoji="1" lang="en-US" altLang="ja-JP" dirty="0"/>
              <a:t>               </a:t>
            </a: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5" name="正方形/長方形 4"/>
          <p:cNvSpPr/>
          <p:nvPr userDrawn="1"/>
        </p:nvSpPr>
        <p:spPr>
          <a:xfrm>
            <a:off x="0" y="3676057"/>
            <a:ext cx="9144000" cy="4250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11" name="正方形/長方形 10"/>
          <p:cNvSpPr/>
          <p:nvPr userDrawn="1"/>
        </p:nvSpPr>
        <p:spPr>
          <a:xfrm>
            <a:off x="566211" y="1943543"/>
            <a:ext cx="2452985" cy="1575469"/>
          </a:xfrm>
          <a:custGeom>
            <a:avLst/>
            <a:gdLst/>
            <a:ahLst/>
            <a:cxnLst/>
            <a:rect l="l" t="t" r="r" b="b"/>
            <a:pathLst>
              <a:path w="4905545" h="2363204">
                <a:moveTo>
                  <a:pt x="0" y="0"/>
                </a:moveTo>
                <a:lnTo>
                  <a:pt x="4905545" y="0"/>
                </a:lnTo>
                <a:lnTo>
                  <a:pt x="4905545" y="2070229"/>
                </a:lnTo>
                <a:lnTo>
                  <a:pt x="2634399" y="2070229"/>
                </a:lnTo>
                <a:lnTo>
                  <a:pt x="2464473" y="2363204"/>
                </a:lnTo>
                <a:lnTo>
                  <a:pt x="2294548" y="2070229"/>
                </a:lnTo>
                <a:lnTo>
                  <a:pt x="0" y="207022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a:p>
        </p:txBody>
      </p:sp>
      <p:sp>
        <p:nvSpPr>
          <p:cNvPr id="22" name="テキスト プレースホルダー 5"/>
          <p:cNvSpPr>
            <a:spLocks noGrp="1"/>
          </p:cNvSpPr>
          <p:nvPr>
            <p:ph type="body" sz="quarter" idx="14" hasCustomPrompt="1"/>
          </p:nvPr>
        </p:nvSpPr>
        <p:spPr>
          <a:xfrm>
            <a:off x="2019396" y="3608933"/>
            <a:ext cx="1202361" cy="511139"/>
          </a:xfrm>
          <a:noFill/>
        </p:spPr>
        <p:txBody>
          <a:bodyPr anchor="ctr">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26" name="テキスト プレースホルダー 5"/>
          <p:cNvSpPr>
            <a:spLocks noGrp="1"/>
          </p:cNvSpPr>
          <p:nvPr>
            <p:ph type="body" sz="quarter" idx="13" hasCustomPrompt="1"/>
          </p:nvPr>
        </p:nvSpPr>
        <p:spPr>
          <a:xfrm>
            <a:off x="646988" y="2016373"/>
            <a:ext cx="2279321" cy="1200443"/>
          </a:xfrm>
          <a:noFill/>
        </p:spPr>
        <p:txBody>
          <a:bodyPr anchor="ctr">
            <a:noAutofit/>
          </a:bodyPr>
          <a:lstStyle>
            <a:lvl1pPr marL="201561" indent="-201561" algn="l">
              <a:lnSpc>
                <a:spcPct val="110000"/>
              </a:lnSpc>
              <a:spcBef>
                <a:spcPts val="336"/>
              </a:spcBef>
              <a:buClr>
                <a:schemeClr val="tx1">
                  <a:lumMod val="50000"/>
                </a:schemeClr>
              </a:buClr>
              <a:buFont typeface="Wingdings" panose="05000000000000000000" pitchFamily="2" charset="2"/>
              <a:buChar char="u"/>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0" name="図プレースホルダー 11"/>
          <p:cNvSpPr>
            <a:spLocks noGrp="1"/>
          </p:cNvSpPr>
          <p:nvPr>
            <p:ph type="pic" sz="quarter" idx="16" hasCustomPrompt="1"/>
          </p:nvPr>
        </p:nvSpPr>
        <p:spPr>
          <a:xfrm>
            <a:off x="3795561" y="2030750"/>
            <a:ext cx="1552876" cy="2070321"/>
          </a:xfrm>
          <a:custGeom>
            <a:avLst/>
            <a:gdLst/>
            <a:ahLst/>
            <a:cxnLst/>
            <a:rect l="l" t="t" r="r" b="b"/>
            <a:pathLst>
              <a:path w="3105482" h="3105482">
                <a:moveTo>
                  <a:pt x="1552741" y="0"/>
                </a:moveTo>
                <a:lnTo>
                  <a:pt x="3105482" y="1552741"/>
                </a:lnTo>
                <a:lnTo>
                  <a:pt x="1552741" y="3105482"/>
                </a:lnTo>
                <a:lnTo>
                  <a:pt x="0" y="1552741"/>
                </a:lnTo>
                <a:close/>
              </a:path>
            </a:pathLst>
          </a:custGeom>
          <a:effectLst>
            <a:outerShdw blurRad="50800" dist="76200" dir="2700000" algn="tl" rotWithShape="0">
              <a:prstClr val="black">
                <a:alpha val="40000"/>
              </a:prstClr>
            </a:outerShdw>
          </a:effectLst>
        </p:spPr>
        <p:txBody>
          <a:bodyPr/>
          <a:lstStyle>
            <a:lvl1pPr>
              <a:defRPr/>
            </a:lvl1pPr>
          </a:lstStyle>
          <a:p>
            <a:r>
              <a:rPr kumimoji="1" lang="en-US" altLang="ja-JP" dirty="0"/>
              <a:t>               </a:t>
            </a:r>
            <a:endParaRPr kumimoji="1" lang="ja-JP" altLang="en-US" dirty="0"/>
          </a:p>
        </p:txBody>
      </p:sp>
      <p:sp>
        <p:nvSpPr>
          <p:cNvPr id="31" name="正方形/長方形 10"/>
          <p:cNvSpPr/>
          <p:nvPr userDrawn="1"/>
        </p:nvSpPr>
        <p:spPr>
          <a:xfrm rot="10800000">
            <a:off x="3345508" y="4253800"/>
            <a:ext cx="2452985" cy="1575469"/>
          </a:xfrm>
          <a:custGeom>
            <a:avLst/>
            <a:gdLst/>
            <a:ahLst/>
            <a:cxnLst/>
            <a:rect l="l" t="t" r="r" b="b"/>
            <a:pathLst>
              <a:path w="4905545" h="2363204">
                <a:moveTo>
                  <a:pt x="0" y="0"/>
                </a:moveTo>
                <a:lnTo>
                  <a:pt x="4905545" y="0"/>
                </a:lnTo>
                <a:lnTo>
                  <a:pt x="4905545" y="2070229"/>
                </a:lnTo>
                <a:lnTo>
                  <a:pt x="2634399" y="2070229"/>
                </a:lnTo>
                <a:lnTo>
                  <a:pt x="2464473" y="2363204"/>
                </a:lnTo>
                <a:lnTo>
                  <a:pt x="2294548" y="2070229"/>
                </a:lnTo>
                <a:lnTo>
                  <a:pt x="0" y="207022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a:p>
        </p:txBody>
      </p:sp>
      <p:sp>
        <p:nvSpPr>
          <p:cNvPr id="32" name="テキスト プレースホルダー 5"/>
          <p:cNvSpPr>
            <a:spLocks noGrp="1"/>
          </p:cNvSpPr>
          <p:nvPr>
            <p:ph type="body" sz="quarter" idx="17" hasCustomPrompt="1"/>
          </p:nvPr>
        </p:nvSpPr>
        <p:spPr>
          <a:xfrm>
            <a:off x="4798696" y="3608933"/>
            <a:ext cx="1202361" cy="511139"/>
          </a:xfrm>
          <a:noFill/>
        </p:spPr>
        <p:txBody>
          <a:bodyPr anchor="ctr">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33" name="テキスト プレースホルダー 5"/>
          <p:cNvSpPr>
            <a:spLocks noGrp="1"/>
          </p:cNvSpPr>
          <p:nvPr>
            <p:ph type="body" sz="quarter" idx="18" hasCustomPrompt="1"/>
          </p:nvPr>
        </p:nvSpPr>
        <p:spPr>
          <a:xfrm>
            <a:off x="3426287" y="4523830"/>
            <a:ext cx="2279321" cy="1200443"/>
          </a:xfrm>
          <a:noFill/>
        </p:spPr>
        <p:txBody>
          <a:bodyPr anchor="ctr">
            <a:noAutofit/>
          </a:bodyPr>
          <a:lstStyle>
            <a:lvl1pPr marL="201561" indent="-201561" algn="l">
              <a:lnSpc>
                <a:spcPct val="110000"/>
              </a:lnSpc>
              <a:spcBef>
                <a:spcPts val="336"/>
              </a:spcBef>
              <a:buClr>
                <a:schemeClr val="tx1">
                  <a:lumMod val="50000"/>
                </a:schemeClr>
              </a:buClr>
              <a:buFont typeface="Wingdings" panose="05000000000000000000" pitchFamily="2" charset="2"/>
              <a:buChar char="u"/>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4" name="図プレースホルダー 11"/>
          <p:cNvSpPr>
            <a:spLocks noGrp="1"/>
          </p:cNvSpPr>
          <p:nvPr>
            <p:ph type="pic" sz="quarter" idx="19" hasCustomPrompt="1"/>
          </p:nvPr>
        </p:nvSpPr>
        <p:spPr>
          <a:xfrm>
            <a:off x="6597366" y="3676058"/>
            <a:ext cx="1552876" cy="2070321"/>
          </a:xfrm>
          <a:custGeom>
            <a:avLst/>
            <a:gdLst/>
            <a:ahLst/>
            <a:cxnLst/>
            <a:rect l="l" t="t" r="r" b="b"/>
            <a:pathLst>
              <a:path w="3105482" h="3105482">
                <a:moveTo>
                  <a:pt x="1552741" y="0"/>
                </a:moveTo>
                <a:lnTo>
                  <a:pt x="3105482" y="1552741"/>
                </a:lnTo>
                <a:lnTo>
                  <a:pt x="1552741" y="3105482"/>
                </a:lnTo>
                <a:lnTo>
                  <a:pt x="0" y="1552741"/>
                </a:lnTo>
                <a:close/>
              </a:path>
            </a:pathLst>
          </a:custGeom>
          <a:effectLst>
            <a:outerShdw blurRad="50800" dist="76200" dir="2700000" algn="tl" rotWithShape="0">
              <a:prstClr val="black">
                <a:alpha val="40000"/>
              </a:prstClr>
            </a:outerShdw>
          </a:effectLst>
        </p:spPr>
        <p:txBody>
          <a:bodyPr/>
          <a:lstStyle>
            <a:lvl1pPr>
              <a:defRPr/>
            </a:lvl1pPr>
          </a:lstStyle>
          <a:p>
            <a:r>
              <a:rPr kumimoji="1" lang="en-US" altLang="ja-JP" dirty="0"/>
              <a:t>               </a:t>
            </a:r>
            <a:endParaRPr kumimoji="1" lang="ja-JP" altLang="en-US" dirty="0"/>
          </a:p>
        </p:txBody>
      </p:sp>
      <p:sp>
        <p:nvSpPr>
          <p:cNvPr id="35" name="正方形/長方形 10"/>
          <p:cNvSpPr/>
          <p:nvPr userDrawn="1"/>
        </p:nvSpPr>
        <p:spPr>
          <a:xfrm>
            <a:off x="6147312" y="1943543"/>
            <a:ext cx="2452985" cy="1575469"/>
          </a:xfrm>
          <a:custGeom>
            <a:avLst/>
            <a:gdLst/>
            <a:ahLst/>
            <a:cxnLst/>
            <a:rect l="l" t="t" r="r" b="b"/>
            <a:pathLst>
              <a:path w="4905545" h="2363204">
                <a:moveTo>
                  <a:pt x="0" y="0"/>
                </a:moveTo>
                <a:lnTo>
                  <a:pt x="4905545" y="0"/>
                </a:lnTo>
                <a:lnTo>
                  <a:pt x="4905545" y="2070229"/>
                </a:lnTo>
                <a:lnTo>
                  <a:pt x="2634399" y="2070229"/>
                </a:lnTo>
                <a:lnTo>
                  <a:pt x="2464473" y="2363204"/>
                </a:lnTo>
                <a:lnTo>
                  <a:pt x="2294548" y="2070229"/>
                </a:lnTo>
                <a:lnTo>
                  <a:pt x="0" y="207022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a:p>
        </p:txBody>
      </p:sp>
      <p:sp>
        <p:nvSpPr>
          <p:cNvPr id="36" name="テキスト プレースホルダー 5"/>
          <p:cNvSpPr>
            <a:spLocks noGrp="1"/>
          </p:cNvSpPr>
          <p:nvPr>
            <p:ph type="body" sz="quarter" idx="20" hasCustomPrompt="1"/>
          </p:nvPr>
        </p:nvSpPr>
        <p:spPr>
          <a:xfrm>
            <a:off x="7600500" y="3608933"/>
            <a:ext cx="1202361" cy="511139"/>
          </a:xfrm>
          <a:noFill/>
        </p:spPr>
        <p:txBody>
          <a:bodyPr anchor="ctr">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37" name="テキスト プレースホルダー 5"/>
          <p:cNvSpPr>
            <a:spLocks noGrp="1"/>
          </p:cNvSpPr>
          <p:nvPr>
            <p:ph type="body" sz="quarter" idx="21" hasCustomPrompt="1"/>
          </p:nvPr>
        </p:nvSpPr>
        <p:spPr>
          <a:xfrm>
            <a:off x="6228089" y="2016373"/>
            <a:ext cx="2279321" cy="1200443"/>
          </a:xfrm>
          <a:noFill/>
        </p:spPr>
        <p:txBody>
          <a:bodyPr anchor="ctr">
            <a:noAutofit/>
          </a:bodyPr>
          <a:lstStyle>
            <a:lvl1pPr marL="201561" indent="-201561" algn="l">
              <a:lnSpc>
                <a:spcPct val="110000"/>
              </a:lnSpc>
              <a:spcBef>
                <a:spcPts val="336"/>
              </a:spcBef>
              <a:buClr>
                <a:schemeClr val="tx1">
                  <a:lumMod val="50000"/>
                </a:schemeClr>
              </a:buClr>
              <a:buFont typeface="Wingdings" panose="05000000000000000000" pitchFamily="2" charset="2"/>
              <a:buChar char="u"/>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376068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 calcmode="lin" valueType="num">
                                      <p:cBhvr additive="base">
                                        <p:cTn id="16"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250"/>
                            </p:stCondLst>
                            <p:childTnLst>
                              <p:par>
                                <p:cTn id="19" presetID="2" presetClass="entr" presetSubtype="1" decel="10000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0-#ppt_h/2"/>
                                          </p:val>
                                        </p:tav>
                                        <p:tav tm="100000">
                                          <p:val>
                                            <p:strVal val="#ppt_y"/>
                                          </p:val>
                                        </p:tav>
                                      </p:tavLst>
                                    </p:anim>
                                  </p:childTnLst>
                                </p:cTn>
                              </p:par>
                              <p:par>
                                <p:cTn id="23" presetID="2" presetClass="entr" presetSubtype="1" decel="100000" fill="hold" grpId="0" nodeType="with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 calcmode="lin" valueType="num">
                                      <p:cBhvr additive="base">
                                        <p:cTn id="25"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
                                            <p:txEl>
                                              <p:pRg st="0" end="0"/>
                                            </p:txEl>
                                          </p:spTgt>
                                        </p:tgtEl>
                                        <p:attrNameLst>
                                          <p:attrName>ppt_y</p:attrName>
                                        </p:attrNameLst>
                                      </p:cBhvr>
                                      <p:tavLst>
                                        <p:tav tm="0">
                                          <p:val>
                                            <p:strVal val="0-#ppt_h/2"/>
                                          </p:val>
                                        </p:tav>
                                        <p:tav tm="100000">
                                          <p:val>
                                            <p:strVal val="#ppt_y"/>
                                          </p:val>
                                        </p:tav>
                                      </p:tavLst>
                                    </p:anim>
                                  </p:childTnLst>
                                </p:cTn>
                              </p:par>
                            </p:childTnLst>
                          </p:cTn>
                        </p:par>
                        <p:par>
                          <p:cTn id="27" fill="hold">
                            <p:stCondLst>
                              <p:cond delay="1750"/>
                            </p:stCondLst>
                            <p:childTnLst>
                              <p:par>
                                <p:cTn id="28" presetID="47" presetClass="entr" presetSubtype="0" fill="hold" grpId="0" nodeType="afterEffect">
                                  <p:stCondLst>
                                    <p:cond delay="25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anim calcmode="lin" valueType="num">
                                      <p:cBhvr>
                                        <p:cTn id="31" dur="500" fill="hold"/>
                                        <p:tgtEl>
                                          <p:spTgt spid="30"/>
                                        </p:tgtEl>
                                        <p:attrNameLst>
                                          <p:attrName>ppt_x</p:attrName>
                                        </p:attrNameLst>
                                      </p:cBhvr>
                                      <p:tavLst>
                                        <p:tav tm="0">
                                          <p:val>
                                            <p:strVal val="#ppt_x"/>
                                          </p:val>
                                        </p:tav>
                                        <p:tav tm="100000">
                                          <p:val>
                                            <p:strVal val="#ppt_x"/>
                                          </p:val>
                                        </p:tav>
                                      </p:tavLst>
                                    </p:anim>
                                    <p:anim calcmode="lin" valueType="num">
                                      <p:cBhvr>
                                        <p:cTn id="32" dur="500" fill="hold"/>
                                        <p:tgtEl>
                                          <p:spTgt spid="30"/>
                                        </p:tgtEl>
                                        <p:attrNameLst>
                                          <p:attrName>ppt_y</p:attrName>
                                        </p:attrNameLst>
                                      </p:cBhvr>
                                      <p:tavLst>
                                        <p:tav tm="0">
                                          <p:val>
                                            <p:strVal val="#ppt_y-.1"/>
                                          </p:val>
                                        </p:tav>
                                        <p:tav tm="100000">
                                          <p:val>
                                            <p:strVal val="#ppt_y"/>
                                          </p:val>
                                        </p:tav>
                                      </p:tavLst>
                                    </p:anim>
                                  </p:childTnLst>
                                </p:cTn>
                              </p:par>
                              <p:par>
                                <p:cTn id="33" presetID="2" presetClass="entr" presetSubtype="8" decel="100000" fill="hold" grpId="0" nodeType="withEffect">
                                  <p:stCondLst>
                                    <p:cond delay="250"/>
                                  </p:stCondLst>
                                  <p:childTnLst>
                                    <p:set>
                                      <p:cBhvr>
                                        <p:cTn id="34" dur="1" fill="hold">
                                          <p:stCondLst>
                                            <p:cond delay="0"/>
                                          </p:stCondLst>
                                        </p:cTn>
                                        <p:tgtEl>
                                          <p:spTgt spid="32">
                                            <p:txEl>
                                              <p:pRg st="0" end="0"/>
                                            </p:txEl>
                                          </p:spTgt>
                                        </p:tgtEl>
                                        <p:attrNameLst>
                                          <p:attrName>style.visibility</p:attrName>
                                        </p:attrNameLst>
                                      </p:cBhvr>
                                      <p:to>
                                        <p:strVal val="visible"/>
                                      </p:to>
                                    </p:set>
                                    <p:anim calcmode="lin" valueType="num">
                                      <p:cBhvr additive="base">
                                        <p:cTn id="35"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4" decel="100000"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ppt_x"/>
                                          </p:val>
                                        </p:tav>
                                        <p:tav tm="100000">
                                          <p:val>
                                            <p:strVal val="#ppt_x"/>
                                          </p:val>
                                        </p:tav>
                                      </p:tavLst>
                                    </p:anim>
                                    <p:anim calcmode="lin" valueType="num">
                                      <p:cBhvr additive="base">
                                        <p:cTn id="41" dur="500" fill="hold"/>
                                        <p:tgtEl>
                                          <p:spTgt spid="31"/>
                                        </p:tgtEl>
                                        <p:attrNameLst>
                                          <p:attrName>ppt_y</p:attrName>
                                        </p:attrNameLst>
                                      </p:cBhvr>
                                      <p:tavLst>
                                        <p:tav tm="0">
                                          <p:val>
                                            <p:strVal val="1+#ppt_h/2"/>
                                          </p:val>
                                        </p:tav>
                                        <p:tav tm="100000">
                                          <p:val>
                                            <p:strVal val="#ppt_y"/>
                                          </p:val>
                                        </p:tav>
                                      </p:tavLst>
                                    </p:anim>
                                  </p:childTnLst>
                                </p:cTn>
                              </p:par>
                              <p:par>
                                <p:cTn id="42" presetID="2" presetClass="entr" presetSubtype="4" decel="100000" fill="hold" grpId="0" nodeType="withEffect">
                                  <p:stCondLst>
                                    <p:cond delay="0"/>
                                  </p:stCondLst>
                                  <p:childTnLst>
                                    <p:set>
                                      <p:cBhvr>
                                        <p:cTn id="43" dur="1" fill="hold">
                                          <p:stCondLst>
                                            <p:cond delay="0"/>
                                          </p:stCondLst>
                                        </p:cTn>
                                        <p:tgtEl>
                                          <p:spTgt spid="33">
                                            <p:txEl>
                                              <p:pRg st="0" end="0"/>
                                            </p:txEl>
                                          </p:spTgt>
                                        </p:tgtEl>
                                        <p:attrNameLst>
                                          <p:attrName>style.visibility</p:attrName>
                                        </p:attrNameLst>
                                      </p:cBhvr>
                                      <p:to>
                                        <p:strVal val="visible"/>
                                      </p:to>
                                    </p:set>
                                    <p:anim calcmode="lin" valueType="num">
                                      <p:cBhvr additive="base">
                                        <p:cTn id="44"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42" presetClass="entr" presetSubtype="0" fill="hold" grpId="0" nodeType="afterEffect">
                                  <p:stCondLst>
                                    <p:cond delay="25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anim calcmode="lin" valueType="num">
                                      <p:cBhvr>
                                        <p:cTn id="50" dur="500" fill="hold"/>
                                        <p:tgtEl>
                                          <p:spTgt spid="34"/>
                                        </p:tgtEl>
                                        <p:attrNameLst>
                                          <p:attrName>ppt_x</p:attrName>
                                        </p:attrNameLst>
                                      </p:cBhvr>
                                      <p:tavLst>
                                        <p:tav tm="0">
                                          <p:val>
                                            <p:strVal val="#ppt_x"/>
                                          </p:val>
                                        </p:tav>
                                        <p:tav tm="100000">
                                          <p:val>
                                            <p:strVal val="#ppt_x"/>
                                          </p:val>
                                        </p:tav>
                                      </p:tavLst>
                                    </p:anim>
                                    <p:anim calcmode="lin" valueType="num">
                                      <p:cBhvr>
                                        <p:cTn id="51" dur="500" fill="hold"/>
                                        <p:tgtEl>
                                          <p:spTgt spid="34"/>
                                        </p:tgtEl>
                                        <p:attrNameLst>
                                          <p:attrName>ppt_y</p:attrName>
                                        </p:attrNameLst>
                                      </p:cBhvr>
                                      <p:tavLst>
                                        <p:tav tm="0">
                                          <p:val>
                                            <p:strVal val="#ppt_y+.1"/>
                                          </p:val>
                                        </p:tav>
                                        <p:tav tm="100000">
                                          <p:val>
                                            <p:strVal val="#ppt_y"/>
                                          </p:val>
                                        </p:tav>
                                      </p:tavLst>
                                    </p:anim>
                                  </p:childTnLst>
                                </p:cTn>
                              </p:par>
                              <p:par>
                                <p:cTn id="52" presetID="2" presetClass="entr" presetSubtype="8" decel="100000" fill="hold" grpId="0" nodeType="withEffect">
                                  <p:stCondLst>
                                    <p:cond delay="250"/>
                                  </p:stCondLst>
                                  <p:childTnLst>
                                    <p:set>
                                      <p:cBhvr>
                                        <p:cTn id="53" dur="1" fill="hold">
                                          <p:stCondLst>
                                            <p:cond delay="0"/>
                                          </p:stCondLst>
                                        </p:cTn>
                                        <p:tgtEl>
                                          <p:spTgt spid="36">
                                            <p:txEl>
                                              <p:pRg st="0" end="0"/>
                                            </p:txEl>
                                          </p:spTgt>
                                        </p:tgtEl>
                                        <p:attrNameLst>
                                          <p:attrName>style.visibility</p:attrName>
                                        </p:attrNameLst>
                                      </p:cBhvr>
                                      <p:to>
                                        <p:strVal val="visible"/>
                                      </p:to>
                                    </p:set>
                                    <p:anim calcmode="lin" valueType="num">
                                      <p:cBhvr additive="base">
                                        <p:cTn id="54"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56" fill="hold">
                            <p:stCondLst>
                              <p:cond delay="3750"/>
                            </p:stCondLst>
                            <p:childTnLst>
                              <p:par>
                                <p:cTn id="57" presetID="2" presetClass="entr" presetSubtype="1" decel="10000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ppt_x"/>
                                          </p:val>
                                        </p:tav>
                                        <p:tav tm="100000">
                                          <p:val>
                                            <p:strVal val="#ppt_x"/>
                                          </p:val>
                                        </p:tav>
                                      </p:tavLst>
                                    </p:anim>
                                    <p:anim calcmode="lin" valueType="num">
                                      <p:cBhvr additive="base">
                                        <p:cTn id="60" dur="500" fill="hold"/>
                                        <p:tgtEl>
                                          <p:spTgt spid="35"/>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0"/>
                                  </p:stCondLst>
                                  <p:childTnLst>
                                    <p:set>
                                      <p:cBhvr>
                                        <p:cTn id="62" dur="1" fill="hold">
                                          <p:stCondLst>
                                            <p:cond delay="0"/>
                                          </p:stCondLst>
                                        </p:cTn>
                                        <p:tgtEl>
                                          <p:spTgt spid="37">
                                            <p:txEl>
                                              <p:pRg st="0" end="0"/>
                                            </p:txEl>
                                          </p:spTgt>
                                        </p:tgtEl>
                                        <p:attrNameLst>
                                          <p:attrName>style.visibility</p:attrName>
                                        </p:attrNameLst>
                                      </p:cBhvr>
                                      <p:to>
                                        <p:strVal val="visible"/>
                                      </p:to>
                                    </p:set>
                                    <p:anim calcmode="lin" valueType="num">
                                      <p:cBhvr additive="base">
                                        <p:cTn id="63"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1" grpId="0" animBg="1"/>
      <p:bldP spid="22" grpId="0" build="p">
        <p:tmplLst>
          <p:tmpl lvl="1">
            <p:tnLst>
              <p:par>
                <p:cTn presetID="2" presetClass="entr" presetSubtype="8"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1"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0-#ppt_h/2"/>
                          </p:val>
                        </p:tav>
                        <p:tav tm="100000">
                          <p:val>
                            <p:strVal val="#ppt_y"/>
                          </p:val>
                        </p:tav>
                      </p:tavLst>
                    </p:anim>
                  </p:childTnLst>
                </p:cTn>
              </p:par>
            </p:tnLst>
          </p:tmpl>
        </p:tmplLst>
      </p:bldP>
      <p:bldP spid="30" grpId="0"/>
      <p:bldP spid="31" grpId="0" animBg="1"/>
      <p:bldP spid="32" grpId="0" build="p">
        <p:tmplLst>
          <p:tmpl lvl="1">
            <p:tnLst>
              <p:par>
                <p:cTn presetID="2" presetClass="entr" presetSubtype="8" decel="100000" fill="hold" nodeType="with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p:bldP spid="35" grpId="0" animBg="1"/>
      <p:bldP spid="36" grpId="0" build="p">
        <p:tmplLst>
          <p:tmpl lvl="1">
            <p:tnLst>
              <p:par>
                <p:cTn presetID="2" presetClass="entr" presetSubtype="8" decel="100000"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7" grpId="0" build="p">
        <p:tmplLst>
          <p:tmpl lvl="1">
            <p:tnLst>
              <p:par>
                <p:cTn presetID="2" presetClass="entr" presetSubtype="1"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leline 2 -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5" name="正方形/長方形 4"/>
          <p:cNvSpPr/>
          <p:nvPr userDrawn="1"/>
        </p:nvSpPr>
        <p:spPr>
          <a:xfrm>
            <a:off x="0" y="3676057"/>
            <a:ext cx="9144000" cy="4250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30" name="図プレースホルダー 11"/>
          <p:cNvSpPr>
            <a:spLocks noGrp="1"/>
          </p:cNvSpPr>
          <p:nvPr>
            <p:ph type="pic" sz="quarter" idx="16" hasCustomPrompt="1"/>
          </p:nvPr>
        </p:nvSpPr>
        <p:spPr>
          <a:xfrm>
            <a:off x="1016262" y="2030750"/>
            <a:ext cx="1552876" cy="2070321"/>
          </a:xfrm>
          <a:custGeom>
            <a:avLst/>
            <a:gdLst/>
            <a:ahLst/>
            <a:cxnLst/>
            <a:rect l="l" t="t" r="r" b="b"/>
            <a:pathLst>
              <a:path w="3105482" h="3105482">
                <a:moveTo>
                  <a:pt x="1552741" y="0"/>
                </a:moveTo>
                <a:lnTo>
                  <a:pt x="3105482" y="1552741"/>
                </a:lnTo>
                <a:lnTo>
                  <a:pt x="1552741" y="3105482"/>
                </a:lnTo>
                <a:lnTo>
                  <a:pt x="0" y="1552741"/>
                </a:lnTo>
                <a:close/>
              </a:path>
            </a:pathLst>
          </a:custGeom>
          <a:effectLst>
            <a:outerShdw blurRad="50800" dist="76200" dir="2700000" algn="tl" rotWithShape="0">
              <a:prstClr val="black">
                <a:alpha val="40000"/>
              </a:prstClr>
            </a:outerShdw>
          </a:effectLst>
        </p:spPr>
        <p:txBody>
          <a:bodyPr/>
          <a:lstStyle>
            <a:lvl1pPr>
              <a:defRPr/>
            </a:lvl1pPr>
          </a:lstStyle>
          <a:p>
            <a:r>
              <a:rPr kumimoji="1" lang="en-US" altLang="ja-JP" dirty="0"/>
              <a:t>               </a:t>
            </a:r>
            <a:endParaRPr kumimoji="1" lang="ja-JP" altLang="en-US" dirty="0"/>
          </a:p>
        </p:txBody>
      </p:sp>
      <p:sp>
        <p:nvSpPr>
          <p:cNvPr id="31" name="正方形/長方形 10"/>
          <p:cNvSpPr/>
          <p:nvPr userDrawn="1"/>
        </p:nvSpPr>
        <p:spPr>
          <a:xfrm rot="10800000">
            <a:off x="566211" y="4253800"/>
            <a:ext cx="2452985" cy="1575469"/>
          </a:xfrm>
          <a:custGeom>
            <a:avLst/>
            <a:gdLst/>
            <a:ahLst/>
            <a:cxnLst/>
            <a:rect l="l" t="t" r="r" b="b"/>
            <a:pathLst>
              <a:path w="4905545" h="2363204">
                <a:moveTo>
                  <a:pt x="0" y="0"/>
                </a:moveTo>
                <a:lnTo>
                  <a:pt x="4905545" y="0"/>
                </a:lnTo>
                <a:lnTo>
                  <a:pt x="4905545" y="2070229"/>
                </a:lnTo>
                <a:lnTo>
                  <a:pt x="2634399" y="2070229"/>
                </a:lnTo>
                <a:lnTo>
                  <a:pt x="2464473" y="2363204"/>
                </a:lnTo>
                <a:lnTo>
                  <a:pt x="2294548" y="2070229"/>
                </a:lnTo>
                <a:lnTo>
                  <a:pt x="0" y="207022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a:p>
        </p:txBody>
      </p:sp>
      <p:sp>
        <p:nvSpPr>
          <p:cNvPr id="32" name="テキスト プレースホルダー 5"/>
          <p:cNvSpPr>
            <a:spLocks noGrp="1"/>
          </p:cNvSpPr>
          <p:nvPr>
            <p:ph type="body" sz="quarter" idx="17" hasCustomPrompt="1"/>
          </p:nvPr>
        </p:nvSpPr>
        <p:spPr>
          <a:xfrm>
            <a:off x="2019396" y="3608933"/>
            <a:ext cx="1202361" cy="511139"/>
          </a:xfrm>
          <a:noFill/>
        </p:spPr>
        <p:txBody>
          <a:bodyPr anchor="ctr">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33" name="テキスト プレースホルダー 5"/>
          <p:cNvSpPr>
            <a:spLocks noGrp="1"/>
          </p:cNvSpPr>
          <p:nvPr>
            <p:ph type="body" sz="quarter" idx="18" hasCustomPrompt="1"/>
          </p:nvPr>
        </p:nvSpPr>
        <p:spPr>
          <a:xfrm>
            <a:off x="646988" y="4523830"/>
            <a:ext cx="2279321" cy="1200443"/>
          </a:xfrm>
          <a:noFill/>
        </p:spPr>
        <p:txBody>
          <a:bodyPr anchor="ctr">
            <a:noAutofit/>
          </a:bodyPr>
          <a:lstStyle>
            <a:lvl1pPr marL="201561" indent="-201561" algn="l">
              <a:lnSpc>
                <a:spcPct val="110000"/>
              </a:lnSpc>
              <a:spcBef>
                <a:spcPts val="336"/>
              </a:spcBef>
              <a:buClr>
                <a:schemeClr val="tx1">
                  <a:lumMod val="50000"/>
                </a:schemeClr>
              </a:buClr>
              <a:buFont typeface="Wingdings" panose="05000000000000000000" pitchFamily="2" charset="2"/>
              <a:buChar char="u"/>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4" name="図プレースホルダー 11"/>
          <p:cNvSpPr>
            <a:spLocks noGrp="1"/>
          </p:cNvSpPr>
          <p:nvPr>
            <p:ph type="pic" sz="quarter" idx="19" hasCustomPrompt="1"/>
          </p:nvPr>
        </p:nvSpPr>
        <p:spPr>
          <a:xfrm>
            <a:off x="3806814" y="3676058"/>
            <a:ext cx="1552876" cy="2070321"/>
          </a:xfrm>
          <a:custGeom>
            <a:avLst/>
            <a:gdLst/>
            <a:ahLst/>
            <a:cxnLst/>
            <a:rect l="l" t="t" r="r" b="b"/>
            <a:pathLst>
              <a:path w="3105482" h="3105482">
                <a:moveTo>
                  <a:pt x="1552741" y="0"/>
                </a:moveTo>
                <a:lnTo>
                  <a:pt x="3105482" y="1552741"/>
                </a:lnTo>
                <a:lnTo>
                  <a:pt x="1552741" y="3105482"/>
                </a:lnTo>
                <a:lnTo>
                  <a:pt x="0" y="1552741"/>
                </a:lnTo>
                <a:close/>
              </a:path>
            </a:pathLst>
          </a:custGeom>
          <a:effectLst>
            <a:outerShdw blurRad="50800" dist="76200" dir="2700000" algn="tl" rotWithShape="0">
              <a:prstClr val="black">
                <a:alpha val="40000"/>
              </a:prstClr>
            </a:outerShdw>
          </a:effectLst>
        </p:spPr>
        <p:txBody>
          <a:bodyPr/>
          <a:lstStyle>
            <a:lvl1pPr>
              <a:defRPr/>
            </a:lvl1pPr>
          </a:lstStyle>
          <a:p>
            <a:r>
              <a:rPr kumimoji="1" lang="en-US" altLang="ja-JP" dirty="0"/>
              <a:t>               </a:t>
            </a:r>
            <a:endParaRPr kumimoji="1" lang="ja-JP" altLang="en-US" dirty="0"/>
          </a:p>
        </p:txBody>
      </p:sp>
      <p:sp>
        <p:nvSpPr>
          <p:cNvPr id="35" name="正方形/長方形 10"/>
          <p:cNvSpPr/>
          <p:nvPr userDrawn="1"/>
        </p:nvSpPr>
        <p:spPr>
          <a:xfrm>
            <a:off x="3356763" y="1943543"/>
            <a:ext cx="2452985" cy="1575469"/>
          </a:xfrm>
          <a:custGeom>
            <a:avLst/>
            <a:gdLst/>
            <a:ahLst/>
            <a:cxnLst/>
            <a:rect l="l" t="t" r="r" b="b"/>
            <a:pathLst>
              <a:path w="4905545" h="2363204">
                <a:moveTo>
                  <a:pt x="0" y="0"/>
                </a:moveTo>
                <a:lnTo>
                  <a:pt x="4905545" y="0"/>
                </a:lnTo>
                <a:lnTo>
                  <a:pt x="4905545" y="2070229"/>
                </a:lnTo>
                <a:lnTo>
                  <a:pt x="2634399" y="2070229"/>
                </a:lnTo>
                <a:lnTo>
                  <a:pt x="2464473" y="2363204"/>
                </a:lnTo>
                <a:lnTo>
                  <a:pt x="2294548" y="2070229"/>
                </a:lnTo>
                <a:lnTo>
                  <a:pt x="0" y="207022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a:p>
        </p:txBody>
      </p:sp>
      <p:sp>
        <p:nvSpPr>
          <p:cNvPr id="36" name="テキスト プレースホルダー 5"/>
          <p:cNvSpPr>
            <a:spLocks noGrp="1"/>
          </p:cNvSpPr>
          <p:nvPr>
            <p:ph type="body" sz="quarter" idx="20" hasCustomPrompt="1"/>
          </p:nvPr>
        </p:nvSpPr>
        <p:spPr>
          <a:xfrm>
            <a:off x="4809948" y="3608933"/>
            <a:ext cx="1202361" cy="511139"/>
          </a:xfrm>
          <a:noFill/>
        </p:spPr>
        <p:txBody>
          <a:bodyPr anchor="ctr">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37" name="テキスト プレースホルダー 5"/>
          <p:cNvSpPr>
            <a:spLocks noGrp="1"/>
          </p:cNvSpPr>
          <p:nvPr>
            <p:ph type="body" sz="quarter" idx="21" hasCustomPrompt="1"/>
          </p:nvPr>
        </p:nvSpPr>
        <p:spPr>
          <a:xfrm>
            <a:off x="3437540" y="2016373"/>
            <a:ext cx="2279321" cy="1200443"/>
          </a:xfrm>
          <a:noFill/>
        </p:spPr>
        <p:txBody>
          <a:bodyPr anchor="ctr">
            <a:noAutofit/>
          </a:bodyPr>
          <a:lstStyle>
            <a:lvl1pPr marL="201561" indent="-201561" algn="l">
              <a:lnSpc>
                <a:spcPct val="110000"/>
              </a:lnSpc>
              <a:spcBef>
                <a:spcPts val="336"/>
              </a:spcBef>
              <a:buClr>
                <a:schemeClr val="tx1">
                  <a:lumMod val="50000"/>
                </a:schemeClr>
              </a:buClr>
              <a:buFont typeface="Wingdings" panose="05000000000000000000" pitchFamily="2" charset="2"/>
              <a:buChar char="u"/>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8" name="図プレースホルダー 11"/>
          <p:cNvSpPr>
            <a:spLocks noGrp="1"/>
          </p:cNvSpPr>
          <p:nvPr>
            <p:ph type="pic" sz="quarter" idx="22" hasCustomPrompt="1"/>
          </p:nvPr>
        </p:nvSpPr>
        <p:spPr>
          <a:xfrm>
            <a:off x="6597366" y="2030751"/>
            <a:ext cx="1552876" cy="2070321"/>
          </a:xfrm>
          <a:custGeom>
            <a:avLst/>
            <a:gdLst/>
            <a:ahLst/>
            <a:cxnLst/>
            <a:rect l="l" t="t" r="r" b="b"/>
            <a:pathLst>
              <a:path w="3105482" h="3105482">
                <a:moveTo>
                  <a:pt x="1552741" y="0"/>
                </a:moveTo>
                <a:lnTo>
                  <a:pt x="3105482" y="1552741"/>
                </a:lnTo>
                <a:lnTo>
                  <a:pt x="1552741" y="3105482"/>
                </a:lnTo>
                <a:lnTo>
                  <a:pt x="0" y="1552741"/>
                </a:lnTo>
                <a:close/>
              </a:path>
            </a:pathLst>
          </a:custGeom>
          <a:effectLst>
            <a:outerShdw blurRad="50800" dist="76200" dir="2700000" algn="tl" rotWithShape="0">
              <a:prstClr val="black">
                <a:alpha val="40000"/>
              </a:prstClr>
            </a:outerShdw>
          </a:effectLst>
        </p:spPr>
        <p:txBody>
          <a:bodyPr/>
          <a:lstStyle>
            <a:lvl1pPr>
              <a:defRPr/>
            </a:lvl1pPr>
          </a:lstStyle>
          <a:p>
            <a:r>
              <a:rPr kumimoji="1" lang="en-US" altLang="ja-JP" dirty="0"/>
              <a:t>               </a:t>
            </a:r>
            <a:endParaRPr kumimoji="1" lang="ja-JP" altLang="en-US" dirty="0"/>
          </a:p>
        </p:txBody>
      </p:sp>
      <p:sp>
        <p:nvSpPr>
          <p:cNvPr id="19" name="正方形/長方形 10"/>
          <p:cNvSpPr/>
          <p:nvPr userDrawn="1"/>
        </p:nvSpPr>
        <p:spPr>
          <a:xfrm rot="10800000">
            <a:off x="6147312" y="4253801"/>
            <a:ext cx="2452985" cy="1575469"/>
          </a:xfrm>
          <a:custGeom>
            <a:avLst/>
            <a:gdLst/>
            <a:ahLst/>
            <a:cxnLst/>
            <a:rect l="l" t="t" r="r" b="b"/>
            <a:pathLst>
              <a:path w="4905545" h="2363204">
                <a:moveTo>
                  <a:pt x="0" y="0"/>
                </a:moveTo>
                <a:lnTo>
                  <a:pt x="4905545" y="0"/>
                </a:lnTo>
                <a:lnTo>
                  <a:pt x="4905545" y="2070229"/>
                </a:lnTo>
                <a:lnTo>
                  <a:pt x="2634399" y="2070229"/>
                </a:lnTo>
                <a:lnTo>
                  <a:pt x="2464473" y="2363204"/>
                </a:lnTo>
                <a:lnTo>
                  <a:pt x="2294548" y="2070229"/>
                </a:lnTo>
                <a:lnTo>
                  <a:pt x="0" y="207022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a:p>
        </p:txBody>
      </p:sp>
      <p:sp>
        <p:nvSpPr>
          <p:cNvPr id="20" name="テキスト プレースホルダー 5"/>
          <p:cNvSpPr>
            <a:spLocks noGrp="1"/>
          </p:cNvSpPr>
          <p:nvPr>
            <p:ph type="body" sz="quarter" idx="23" hasCustomPrompt="1"/>
          </p:nvPr>
        </p:nvSpPr>
        <p:spPr>
          <a:xfrm>
            <a:off x="7600500" y="3608934"/>
            <a:ext cx="1202361" cy="511139"/>
          </a:xfrm>
          <a:noFill/>
        </p:spPr>
        <p:txBody>
          <a:bodyPr anchor="ctr">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21" name="テキスト プレースホルダー 5"/>
          <p:cNvSpPr>
            <a:spLocks noGrp="1"/>
          </p:cNvSpPr>
          <p:nvPr>
            <p:ph type="body" sz="quarter" idx="24" hasCustomPrompt="1"/>
          </p:nvPr>
        </p:nvSpPr>
        <p:spPr>
          <a:xfrm>
            <a:off x="6228089" y="4523830"/>
            <a:ext cx="2279321" cy="1200443"/>
          </a:xfrm>
          <a:noFill/>
        </p:spPr>
        <p:txBody>
          <a:bodyPr anchor="ctr">
            <a:noAutofit/>
          </a:bodyPr>
          <a:lstStyle>
            <a:lvl1pPr marL="201561" indent="-201561" algn="l">
              <a:lnSpc>
                <a:spcPct val="110000"/>
              </a:lnSpc>
              <a:spcBef>
                <a:spcPts val="336"/>
              </a:spcBef>
              <a:buClr>
                <a:schemeClr val="tx1">
                  <a:lumMod val="50000"/>
                </a:schemeClr>
              </a:buClr>
              <a:buFont typeface="Wingdings" panose="05000000000000000000" pitchFamily="2" charset="2"/>
              <a:buChar char="u"/>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26074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7" presetClass="entr" presetSubtype="0" fill="hold" grpId="0" nodeType="afterEffect">
                                  <p:stCondLst>
                                    <p:cond delay="25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32">
                                            <p:txEl>
                                              <p:pRg st="0" end="0"/>
                                            </p:txEl>
                                          </p:spTgt>
                                        </p:tgtEl>
                                        <p:attrNameLst>
                                          <p:attrName>style.visibility</p:attrName>
                                        </p:attrNameLst>
                                      </p:cBhvr>
                                      <p:to>
                                        <p:strVal val="visible"/>
                                      </p:to>
                                    </p:set>
                                    <p:anim calcmode="lin" valueType="num">
                                      <p:cBhvr additive="base">
                                        <p:cTn id="16"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250"/>
                            </p:stCondLst>
                            <p:childTnLst>
                              <p:par>
                                <p:cTn id="19" presetID="2" presetClass="entr" presetSubtype="4" decel="10000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decel="100000" fill="hold" grpId="0" nodeType="withEffect">
                                  <p:stCondLst>
                                    <p:cond delay="0"/>
                                  </p:stCondLst>
                                  <p:childTnLst>
                                    <p:set>
                                      <p:cBhvr>
                                        <p:cTn id="24" dur="1" fill="hold">
                                          <p:stCondLst>
                                            <p:cond delay="0"/>
                                          </p:stCondLst>
                                        </p:cTn>
                                        <p:tgtEl>
                                          <p:spTgt spid="33">
                                            <p:txEl>
                                              <p:pRg st="0" end="0"/>
                                            </p:txEl>
                                          </p:spTgt>
                                        </p:tgtEl>
                                        <p:attrNameLst>
                                          <p:attrName>style.visibility</p:attrName>
                                        </p:attrNameLst>
                                      </p:cBhvr>
                                      <p:to>
                                        <p:strVal val="visible"/>
                                      </p:to>
                                    </p:set>
                                    <p:anim calcmode="lin" valueType="num">
                                      <p:cBhvr additive="base">
                                        <p:cTn id="25"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42" presetClass="entr" presetSubtype="0" fill="hold" grpId="0" nodeType="afterEffect">
                                  <p:stCondLst>
                                    <p:cond delay="25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anim calcmode="lin" valueType="num">
                                      <p:cBhvr>
                                        <p:cTn id="31" dur="500" fill="hold"/>
                                        <p:tgtEl>
                                          <p:spTgt spid="34"/>
                                        </p:tgtEl>
                                        <p:attrNameLst>
                                          <p:attrName>ppt_x</p:attrName>
                                        </p:attrNameLst>
                                      </p:cBhvr>
                                      <p:tavLst>
                                        <p:tav tm="0">
                                          <p:val>
                                            <p:strVal val="#ppt_x"/>
                                          </p:val>
                                        </p:tav>
                                        <p:tav tm="100000">
                                          <p:val>
                                            <p:strVal val="#ppt_x"/>
                                          </p:val>
                                        </p:tav>
                                      </p:tavLst>
                                    </p:anim>
                                    <p:anim calcmode="lin" valueType="num">
                                      <p:cBhvr>
                                        <p:cTn id="32" dur="500" fill="hold"/>
                                        <p:tgtEl>
                                          <p:spTgt spid="34"/>
                                        </p:tgtEl>
                                        <p:attrNameLst>
                                          <p:attrName>ppt_y</p:attrName>
                                        </p:attrNameLst>
                                      </p:cBhvr>
                                      <p:tavLst>
                                        <p:tav tm="0">
                                          <p:val>
                                            <p:strVal val="#ppt_y+.1"/>
                                          </p:val>
                                        </p:tav>
                                        <p:tav tm="100000">
                                          <p:val>
                                            <p:strVal val="#ppt_y"/>
                                          </p:val>
                                        </p:tav>
                                      </p:tavLst>
                                    </p:anim>
                                  </p:childTnLst>
                                </p:cTn>
                              </p:par>
                              <p:par>
                                <p:cTn id="33" presetID="2" presetClass="entr" presetSubtype="8" decel="100000" fill="hold" grpId="0" nodeType="withEffect">
                                  <p:stCondLst>
                                    <p:cond delay="250"/>
                                  </p:stCondLst>
                                  <p:childTnLst>
                                    <p:set>
                                      <p:cBhvr>
                                        <p:cTn id="34" dur="1" fill="hold">
                                          <p:stCondLst>
                                            <p:cond delay="0"/>
                                          </p:stCondLst>
                                        </p:cTn>
                                        <p:tgtEl>
                                          <p:spTgt spid="36">
                                            <p:txEl>
                                              <p:pRg st="0" end="0"/>
                                            </p:txEl>
                                          </p:spTgt>
                                        </p:tgtEl>
                                        <p:attrNameLst>
                                          <p:attrName>style.visibility</p:attrName>
                                        </p:attrNameLst>
                                      </p:cBhvr>
                                      <p:to>
                                        <p:strVal val="visible"/>
                                      </p:to>
                                    </p:set>
                                    <p:anim calcmode="lin" valueType="num">
                                      <p:cBhvr additive="base">
                                        <p:cTn id="35"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1" decel="10000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fill="hold"/>
                                        <p:tgtEl>
                                          <p:spTgt spid="35"/>
                                        </p:tgtEl>
                                        <p:attrNameLst>
                                          <p:attrName>ppt_x</p:attrName>
                                        </p:attrNameLst>
                                      </p:cBhvr>
                                      <p:tavLst>
                                        <p:tav tm="0">
                                          <p:val>
                                            <p:strVal val="#ppt_x"/>
                                          </p:val>
                                        </p:tav>
                                        <p:tav tm="100000">
                                          <p:val>
                                            <p:strVal val="#ppt_x"/>
                                          </p:val>
                                        </p:tav>
                                      </p:tavLst>
                                    </p:anim>
                                    <p:anim calcmode="lin" valueType="num">
                                      <p:cBhvr additive="base">
                                        <p:cTn id="41" dur="500" fill="hold"/>
                                        <p:tgtEl>
                                          <p:spTgt spid="35"/>
                                        </p:tgtEl>
                                        <p:attrNameLst>
                                          <p:attrName>ppt_y</p:attrName>
                                        </p:attrNameLst>
                                      </p:cBhvr>
                                      <p:tavLst>
                                        <p:tav tm="0">
                                          <p:val>
                                            <p:strVal val="0-#ppt_h/2"/>
                                          </p:val>
                                        </p:tav>
                                        <p:tav tm="100000">
                                          <p:val>
                                            <p:strVal val="#ppt_y"/>
                                          </p:val>
                                        </p:tav>
                                      </p:tavLst>
                                    </p:anim>
                                  </p:childTnLst>
                                </p:cTn>
                              </p:par>
                              <p:par>
                                <p:cTn id="42" presetID="2" presetClass="entr" presetSubtype="1" decel="100000" fill="hold" grpId="0" nodeType="withEffect">
                                  <p:stCondLst>
                                    <p:cond delay="0"/>
                                  </p:stCondLst>
                                  <p:childTnLst>
                                    <p:set>
                                      <p:cBhvr>
                                        <p:cTn id="43" dur="1" fill="hold">
                                          <p:stCondLst>
                                            <p:cond delay="0"/>
                                          </p:stCondLst>
                                        </p:cTn>
                                        <p:tgtEl>
                                          <p:spTgt spid="37">
                                            <p:txEl>
                                              <p:pRg st="0" end="0"/>
                                            </p:txEl>
                                          </p:spTgt>
                                        </p:tgtEl>
                                        <p:attrNameLst>
                                          <p:attrName>style.visibility</p:attrName>
                                        </p:attrNameLst>
                                      </p:cBhvr>
                                      <p:to>
                                        <p:strVal val="visible"/>
                                      </p:to>
                                    </p:set>
                                    <p:anim calcmode="lin" valueType="num">
                                      <p:cBhvr additive="base">
                                        <p:cTn id="44"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7">
                                            <p:txEl>
                                              <p:pRg st="0" end="0"/>
                                            </p:txEl>
                                          </p:spTgt>
                                        </p:tgtEl>
                                        <p:attrNameLst>
                                          <p:attrName>ppt_y</p:attrName>
                                        </p:attrNameLst>
                                      </p:cBhvr>
                                      <p:tavLst>
                                        <p:tav tm="0">
                                          <p:val>
                                            <p:strVal val="0-#ppt_h/2"/>
                                          </p:val>
                                        </p:tav>
                                        <p:tav tm="100000">
                                          <p:val>
                                            <p:strVal val="#ppt_y"/>
                                          </p:val>
                                        </p:tav>
                                      </p:tavLst>
                                    </p:anim>
                                  </p:childTnLst>
                                </p:cTn>
                              </p:par>
                            </p:childTnLst>
                          </p:cTn>
                        </p:par>
                        <p:par>
                          <p:cTn id="46" fill="hold">
                            <p:stCondLst>
                              <p:cond delay="3000"/>
                            </p:stCondLst>
                            <p:childTnLst>
                              <p:par>
                                <p:cTn id="47" presetID="47" presetClass="entr" presetSubtype="0" fill="hold" grpId="0" nodeType="afterEffect">
                                  <p:stCondLst>
                                    <p:cond delay="25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anim calcmode="lin" valueType="num">
                                      <p:cBhvr>
                                        <p:cTn id="50" dur="500" fill="hold"/>
                                        <p:tgtEl>
                                          <p:spTgt spid="18"/>
                                        </p:tgtEl>
                                        <p:attrNameLst>
                                          <p:attrName>ppt_x</p:attrName>
                                        </p:attrNameLst>
                                      </p:cBhvr>
                                      <p:tavLst>
                                        <p:tav tm="0">
                                          <p:val>
                                            <p:strVal val="#ppt_x"/>
                                          </p:val>
                                        </p:tav>
                                        <p:tav tm="100000">
                                          <p:val>
                                            <p:strVal val="#ppt_x"/>
                                          </p:val>
                                        </p:tav>
                                      </p:tavLst>
                                    </p:anim>
                                    <p:anim calcmode="lin" valueType="num">
                                      <p:cBhvr>
                                        <p:cTn id="51" dur="500" fill="hold"/>
                                        <p:tgtEl>
                                          <p:spTgt spid="18"/>
                                        </p:tgtEl>
                                        <p:attrNameLst>
                                          <p:attrName>ppt_y</p:attrName>
                                        </p:attrNameLst>
                                      </p:cBhvr>
                                      <p:tavLst>
                                        <p:tav tm="0">
                                          <p:val>
                                            <p:strVal val="#ppt_y-.1"/>
                                          </p:val>
                                        </p:tav>
                                        <p:tav tm="100000">
                                          <p:val>
                                            <p:strVal val="#ppt_y"/>
                                          </p:val>
                                        </p:tav>
                                      </p:tavLst>
                                    </p:anim>
                                  </p:childTnLst>
                                </p:cTn>
                              </p:par>
                              <p:par>
                                <p:cTn id="52" presetID="2" presetClass="entr" presetSubtype="8" decel="100000" fill="hold" grpId="0" nodeType="withEffect">
                                  <p:stCondLst>
                                    <p:cond delay="250"/>
                                  </p:stCondLst>
                                  <p:childTnLst>
                                    <p:set>
                                      <p:cBhvr>
                                        <p:cTn id="53" dur="1" fill="hold">
                                          <p:stCondLst>
                                            <p:cond delay="0"/>
                                          </p:stCondLst>
                                        </p:cTn>
                                        <p:tgtEl>
                                          <p:spTgt spid="20">
                                            <p:txEl>
                                              <p:pRg st="0" end="0"/>
                                            </p:txEl>
                                          </p:spTgt>
                                        </p:tgtEl>
                                        <p:attrNameLst>
                                          <p:attrName>style.visibility</p:attrName>
                                        </p:attrNameLst>
                                      </p:cBhvr>
                                      <p:to>
                                        <p:strVal val="visible"/>
                                      </p:to>
                                    </p:set>
                                    <p:anim calcmode="lin" valueType="num">
                                      <p:cBhvr additive="base">
                                        <p:cTn id="54"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par>
                          <p:cTn id="56" fill="hold">
                            <p:stCondLst>
                              <p:cond delay="3750"/>
                            </p:stCondLst>
                            <p:childTnLst>
                              <p:par>
                                <p:cTn id="57" presetID="2" presetClass="entr" presetSubtype="4" decel="10000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0"/>
                                  </p:stCondLst>
                                  <p:childTnLst>
                                    <p:set>
                                      <p:cBhvr>
                                        <p:cTn id="62" dur="1" fill="hold">
                                          <p:stCondLst>
                                            <p:cond delay="0"/>
                                          </p:stCondLst>
                                        </p:cTn>
                                        <p:tgtEl>
                                          <p:spTgt spid="21">
                                            <p:txEl>
                                              <p:pRg st="0" end="0"/>
                                            </p:txEl>
                                          </p:spTgt>
                                        </p:tgtEl>
                                        <p:attrNameLst>
                                          <p:attrName>style.visibility</p:attrName>
                                        </p:attrNameLst>
                                      </p:cBhvr>
                                      <p:to>
                                        <p:strVal val="visible"/>
                                      </p:to>
                                    </p:set>
                                    <p:anim calcmode="lin" valueType="num">
                                      <p:cBhvr additive="base">
                                        <p:cTn id="6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p:bldP spid="31" grpId="0" animBg="1"/>
      <p:bldP spid="32" grpId="0" build="p">
        <p:tmplLst>
          <p:tmpl lvl="1">
            <p:tnLst>
              <p:par>
                <p:cTn presetID="2" presetClass="entr" presetSubtype="8"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p:bldP spid="35" grpId="0" animBg="1"/>
      <p:bldP spid="36" grpId="0" build="p">
        <p:tmplLst>
          <p:tmpl lvl="1">
            <p:tnLst>
              <p:par>
                <p:cTn presetID="2" presetClass="entr" presetSubtype="8" decel="100000"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7" grpId="0" build="p">
        <p:tmplLst>
          <p:tmpl lvl="1">
            <p:tnLst>
              <p:par>
                <p:cTn presetID="2" presetClass="entr" presetSubtype="1"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0-#ppt_h/2"/>
                          </p:val>
                        </p:tav>
                        <p:tav tm="100000">
                          <p:val>
                            <p:strVal val="#ppt_y"/>
                          </p:val>
                        </p:tav>
                      </p:tavLst>
                    </p:anim>
                  </p:childTnLst>
                </p:cTn>
              </p:par>
            </p:tnLst>
          </p:tmpl>
        </p:tmplLst>
      </p:bldP>
      <p:bldP spid="18" grpId="0"/>
      <p:bldP spid="19" grpId="0" animBg="1"/>
      <p:bldP spid="20" grpId="0" build="p">
        <p:tmplLst>
          <p:tmpl lvl="1">
            <p:tnLst>
              <p:par>
                <p:cTn presetID="2" presetClass="entr" presetSubtype="8"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0-#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4"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5" name="正方形/長方形 4"/>
          <p:cNvSpPr/>
          <p:nvPr userDrawn="1"/>
        </p:nvSpPr>
        <p:spPr>
          <a:xfrm>
            <a:off x="0" y="3676057"/>
            <a:ext cx="9144000" cy="4250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900000">
            <a:off x="1571460" y="3738299"/>
            <a:ext cx="225417" cy="300529"/>
          </a:xfrm>
          <a:prstGeom prst="rect">
            <a:avLst/>
          </a:prstGeom>
        </p:spPr>
      </p:pic>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900000">
            <a:off x="3478637" y="3738299"/>
            <a:ext cx="225417" cy="300529"/>
          </a:xfrm>
          <a:prstGeom prst="rect">
            <a:avLst/>
          </a:prstGeom>
        </p:spPr>
      </p:pic>
      <p:pic>
        <p:nvPicPr>
          <p:cNvPr id="9" name="図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900000">
            <a:off x="5385815" y="3738299"/>
            <a:ext cx="225417" cy="300529"/>
          </a:xfrm>
          <a:prstGeom prst="rect">
            <a:avLst/>
          </a:prstGeom>
        </p:spPr>
      </p:pic>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900000">
            <a:off x="7292993" y="3738299"/>
            <a:ext cx="225417" cy="300529"/>
          </a:xfrm>
          <a:prstGeom prst="rect">
            <a:avLst/>
          </a:prstGeom>
        </p:spPr>
      </p:pic>
      <p:sp>
        <p:nvSpPr>
          <p:cNvPr id="11" name="正方形/長方形 10"/>
          <p:cNvSpPr/>
          <p:nvPr userDrawn="1"/>
        </p:nvSpPr>
        <p:spPr>
          <a:xfrm>
            <a:off x="453685" y="1943543"/>
            <a:ext cx="2452985" cy="1575469"/>
          </a:xfrm>
          <a:custGeom>
            <a:avLst/>
            <a:gdLst/>
            <a:ahLst/>
            <a:cxnLst/>
            <a:rect l="l" t="t" r="r" b="b"/>
            <a:pathLst>
              <a:path w="4905545" h="2363204">
                <a:moveTo>
                  <a:pt x="0" y="0"/>
                </a:moveTo>
                <a:lnTo>
                  <a:pt x="4905545" y="0"/>
                </a:lnTo>
                <a:lnTo>
                  <a:pt x="4905545" y="2070229"/>
                </a:lnTo>
                <a:lnTo>
                  <a:pt x="2634399" y="2070229"/>
                </a:lnTo>
                <a:lnTo>
                  <a:pt x="2464473" y="2363204"/>
                </a:lnTo>
                <a:lnTo>
                  <a:pt x="2294548" y="2070229"/>
                </a:lnTo>
                <a:lnTo>
                  <a:pt x="0" y="207022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a:p>
        </p:txBody>
      </p:sp>
      <p:sp>
        <p:nvSpPr>
          <p:cNvPr id="14" name="二等辺三角形 13"/>
          <p:cNvSpPr/>
          <p:nvPr userDrawn="1"/>
        </p:nvSpPr>
        <p:spPr>
          <a:xfrm>
            <a:off x="2373599" y="4253800"/>
            <a:ext cx="2452985" cy="1575469"/>
          </a:xfrm>
          <a:custGeom>
            <a:avLst/>
            <a:gdLst/>
            <a:ahLst/>
            <a:cxnLst/>
            <a:rect l="l" t="t" r="r" b="b"/>
            <a:pathLst>
              <a:path w="4905545" h="2363204">
                <a:moveTo>
                  <a:pt x="2441072" y="0"/>
                </a:moveTo>
                <a:lnTo>
                  <a:pt x="2610998" y="292975"/>
                </a:lnTo>
                <a:lnTo>
                  <a:pt x="4905545" y="292975"/>
                </a:lnTo>
                <a:lnTo>
                  <a:pt x="4905545" y="2363204"/>
                </a:lnTo>
                <a:lnTo>
                  <a:pt x="0" y="2363204"/>
                </a:lnTo>
                <a:lnTo>
                  <a:pt x="0" y="292975"/>
                </a:lnTo>
                <a:lnTo>
                  <a:pt x="2271147" y="29297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196" tIns="25598" rIns="51196" bIns="25598" numCol="1" spcCol="0" rtlCol="0" fromWordArt="0" anchor="ctr" anchorCtr="0" forceAA="0" compatLnSpc="1">
            <a:prstTxWarp prst="textNoShape">
              <a:avLst/>
            </a:prstTxWarp>
            <a:noAutofit/>
          </a:bodyPr>
          <a:lstStyle/>
          <a:p>
            <a:pPr algn="ctr"/>
            <a:endParaRPr kumimoji="1" lang="ja-JP" altLang="en-US"/>
          </a:p>
        </p:txBody>
      </p:sp>
      <p:sp>
        <p:nvSpPr>
          <p:cNvPr id="17" name="正方形/長方形 16"/>
          <p:cNvSpPr/>
          <p:nvPr userDrawn="1"/>
        </p:nvSpPr>
        <p:spPr>
          <a:xfrm>
            <a:off x="4272031" y="1928834"/>
            <a:ext cx="2452985" cy="1575469"/>
          </a:xfrm>
          <a:custGeom>
            <a:avLst/>
            <a:gdLst/>
            <a:ahLst/>
            <a:cxnLst/>
            <a:rect l="l" t="t" r="r" b="b"/>
            <a:pathLst>
              <a:path w="4905545" h="2363204">
                <a:moveTo>
                  <a:pt x="0" y="0"/>
                </a:moveTo>
                <a:lnTo>
                  <a:pt x="4905545" y="0"/>
                </a:lnTo>
                <a:lnTo>
                  <a:pt x="4905545" y="2070229"/>
                </a:lnTo>
                <a:lnTo>
                  <a:pt x="2634399" y="2070229"/>
                </a:lnTo>
                <a:lnTo>
                  <a:pt x="2464473" y="2363204"/>
                </a:lnTo>
                <a:lnTo>
                  <a:pt x="2294547" y="2070229"/>
                </a:lnTo>
                <a:lnTo>
                  <a:pt x="0" y="207022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a:p>
        </p:txBody>
      </p:sp>
      <p:sp>
        <p:nvSpPr>
          <p:cNvPr id="21" name="二等辺三角形 20"/>
          <p:cNvSpPr/>
          <p:nvPr userDrawn="1"/>
        </p:nvSpPr>
        <p:spPr>
          <a:xfrm>
            <a:off x="6186241" y="4242651"/>
            <a:ext cx="2452985" cy="1575469"/>
          </a:xfrm>
          <a:custGeom>
            <a:avLst/>
            <a:gdLst/>
            <a:ahLst/>
            <a:cxnLst/>
            <a:rect l="l" t="t" r="r" b="b"/>
            <a:pathLst>
              <a:path w="4905545" h="2363204">
                <a:moveTo>
                  <a:pt x="2441071" y="0"/>
                </a:moveTo>
                <a:lnTo>
                  <a:pt x="2610997" y="292975"/>
                </a:lnTo>
                <a:lnTo>
                  <a:pt x="4905545" y="292975"/>
                </a:lnTo>
                <a:lnTo>
                  <a:pt x="4905545" y="2363204"/>
                </a:lnTo>
                <a:lnTo>
                  <a:pt x="0" y="2363204"/>
                </a:lnTo>
                <a:lnTo>
                  <a:pt x="0" y="292975"/>
                </a:lnTo>
                <a:lnTo>
                  <a:pt x="2271145" y="29297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196" tIns="25598" rIns="51196" bIns="25598" numCol="1" spcCol="0" rtlCol="0" fromWordArt="0" anchor="ctr" anchorCtr="0" forceAA="0" compatLnSpc="1">
            <a:prstTxWarp prst="textNoShape">
              <a:avLst/>
            </a:prstTxWarp>
            <a:noAutofit/>
          </a:bodyPr>
          <a:lstStyle/>
          <a:p>
            <a:pPr algn="ctr"/>
            <a:endParaRPr kumimoji="1" lang="ja-JP" altLang="en-US"/>
          </a:p>
        </p:txBody>
      </p:sp>
      <p:sp>
        <p:nvSpPr>
          <p:cNvPr id="22" name="テキスト プレースホルダー 5"/>
          <p:cNvSpPr>
            <a:spLocks noGrp="1"/>
          </p:cNvSpPr>
          <p:nvPr>
            <p:ph type="body" sz="quarter" idx="14" hasCustomPrompt="1"/>
          </p:nvPr>
        </p:nvSpPr>
        <p:spPr>
          <a:xfrm>
            <a:off x="1808389" y="3608933"/>
            <a:ext cx="1202361" cy="511139"/>
          </a:xfrm>
          <a:noFill/>
        </p:spPr>
        <p:txBody>
          <a:bodyPr anchor="ctr">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23" name="テキスト プレースホルダー 5"/>
          <p:cNvSpPr>
            <a:spLocks noGrp="1"/>
          </p:cNvSpPr>
          <p:nvPr>
            <p:ph type="body" sz="quarter" idx="15" hasCustomPrompt="1"/>
          </p:nvPr>
        </p:nvSpPr>
        <p:spPr>
          <a:xfrm>
            <a:off x="3715567" y="3608933"/>
            <a:ext cx="1202361" cy="511139"/>
          </a:xfrm>
          <a:noFill/>
        </p:spPr>
        <p:txBody>
          <a:bodyPr anchor="ctr">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24" name="テキスト プレースホルダー 5"/>
          <p:cNvSpPr>
            <a:spLocks noGrp="1"/>
          </p:cNvSpPr>
          <p:nvPr>
            <p:ph type="body" sz="quarter" idx="16" hasCustomPrompt="1"/>
          </p:nvPr>
        </p:nvSpPr>
        <p:spPr>
          <a:xfrm>
            <a:off x="5622744" y="3608933"/>
            <a:ext cx="1202361" cy="511139"/>
          </a:xfrm>
          <a:noFill/>
        </p:spPr>
        <p:txBody>
          <a:bodyPr anchor="ctr">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25" name="テキスト プレースホルダー 5"/>
          <p:cNvSpPr>
            <a:spLocks noGrp="1"/>
          </p:cNvSpPr>
          <p:nvPr>
            <p:ph type="body" sz="quarter" idx="17" hasCustomPrompt="1"/>
          </p:nvPr>
        </p:nvSpPr>
        <p:spPr>
          <a:xfrm>
            <a:off x="7529922" y="3608933"/>
            <a:ext cx="1202361" cy="511139"/>
          </a:xfrm>
          <a:noFill/>
        </p:spPr>
        <p:txBody>
          <a:bodyPr anchor="ctr">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26" name="テキスト プレースホルダー 5"/>
          <p:cNvSpPr>
            <a:spLocks noGrp="1"/>
          </p:cNvSpPr>
          <p:nvPr>
            <p:ph type="body" sz="quarter" idx="13" hasCustomPrompt="1"/>
          </p:nvPr>
        </p:nvSpPr>
        <p:spPr>
          <a:xfrm>
            <a:off x="534462" y="2408890"/>
            <a:ext cx="2279321" cy="807925"/>
          </a:xfrm>
          <a:noFill/>
        </p:spPr>
        <p:txBody>
          <a:bodyPr anchor="t">
            <a:noAutofit/>
          </a:bodyPr>
          <a:lstStyle>
            <a:lvl1pPr marL="0" indent="0" algn="l">
              <a:lnSpc>
                <a:spcPct val="110000"/>
              </a:lnSpc>
              <a:spcBef>
                <a:spcPts val="336"/>
              </a:spcBef>
              <a:buClr>
                <a:schemeClr val="tx1">
                  <a:lumMod val="50000"/>
                </a:schemeClr>
              </a:buClr>
              <a:buFont typeface="Wingdings" panose="05000000000000000000" pitchFamily="2" charset="2"/>
              <a:buNone/>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7" name="テキスト プレースホルダー 5"/>
          <p:cNvSpPr>
            <a:spLocks noGrp="1"/>
          </p:cNvSpPr>
          <p:nvPr>
            <p:ph type="body" sz="quarter" idx="18" hasCustomPrompt="1"/>
          </p:nvPr>
        </p:nvSpPr>
        <p:spPr>
          <a:xfrm>
            <a:off x="4350846" y="2407327"/>
            <a:ext cx="2279321" cy="807925"/>
          </a:xfrm>
          <a:noFill/>
        </p:spPr>
        <p:txBody>
          <a:bodyPr anchor="t">
            <a:noAutofit/>
          </a:bodyPr>
          <a:lstStyle>
            <a:lvl1pPr marL="0" indent="0" algn="l">
              <a:lnSpc>
                <a:spcPct val="110000"/>
              </a:lnSpc>
              <a:spcBef>
                <a:spcPts val="336"/>
              </a:spcBef>
              <a:buClr>
                <a:schemeClr val="tx1">
                  <a:lumMod val="50000"/>
                </a:schemeClr>
              </a:buClr>
              <a:buFont typeface="Wingdings" panose="05000000000000000000" pitchFamily="2" charset="2"/>
              <a:buNone/>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8" name="テキスト プレースホルダー 5"/>
          <p:cNvSpPr>
            <a:spLocks noGrp="1"/>
          </p:cNvSpPr>
          <p:nvPr>
            <p:ph type="body" sz="quarter" idx="19" hasCustomPrompt="1"/>
          </p:nvPr>
        </p:nvSpPr>
        <p:spPr>
          <a:xfrm>
            <a:off x="2458089" y="4911376"/>
            <a:ext cx="2279321" cy="807925"/>
          </a:xfrm>
          <a:noFill/>
        </p:spPr>
        <p:txBody>
          <a:bodyPr anchor="t">
            <a:noAutofit/>
          </a:bodyPr>
          <a:lstStyle>
            <a:lvl1pPr marL="0" indent="0" algn="l">
              <a:lnSpc>
                <a:spcPct val="110000"/>
              </a:lnSpc>
              <a:spcBef>
                <a:spcPts val="336"/>
              </a:spcBef>
              <a:buClr>
                <a:schemeClr val="tx1">
                  <a:lumMod val="50000"/>
                </a:schemeClr>
              </a:buClr>
              <a:buFont typeface="Wingdings" panose="05000000000000000000" pitchFamily="2" charset="2"/>
              <a:buNone/>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9" name="テキスト プレースホルダー 5"/>
          <p:cNvSpPr>
            <a:spLocks noGrp="1"/>
          </p:cNvSpPr>
          <p:nvPr>
            <p:ph type="body" sz="quarter" idx="20" hasCustomPrompt="1"/>
          </p:nvPr>
        </p:nvSpPr>
        <p:spPr>
          <a:xfrm>
            <a:off x="6274470" y="4909813"/>
            <a:ext cx="2279321" cy="807925"/>
          </a:xfrm>
          <a:noFill/>
        </p:spPr>
        <p:txBody>
          <a:bodyPr anchor="t">
            <a:noAutofit/>
          </a:bodyPr>
          <a:lstStyle>
            <a:lvl1pPr marL="0" indent="0" algn="l">
              <a:lnSpc>
                <a:spcPct val="110000"/>
              </a:lnSpc>
              <a:spcBef>
                <a:spcPts val="336"/>
              </a:spcBef>
              <a:buClr>
                <a:schemeClr val="tx1">
                  <a:lumMod val="50000"/>
                </a:schemeClr>
              </a:buClr>
              <a:buFont typeface="Wingdings" panose="05000000000000000000" pitchFamily="2" charset="2"/>
              <a:buNone/>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0" name="テキスト プレースホルダー 5"/>
          <p:cNvSpPr>
            <a:spLocks noGrp="1"/>
          </p:cNvSpPr>
          <p:nvPr>
            <p:ph type="body" sz="quarter" idx="21" hasCustomPrompt="1"/>
          </p:nvPr>
        </p:nvSpPr>
        <p:spPr>
          <a:xfrm>
            <a:off x="534463" y="1988843"/>
            <a:ext cx="2272950" cy="511139"/>
          </a:xfrm>
          <a:noFill/>
        </p:spPr>
        <p:txBody>
          <a:bodyPr anchor="ctr">
            <a:noAutofit/>
          </a:bodyPr>
          <a:lstStyle>
            <a:lvl1pPr algn="l">
              <a:lnSpc>
                <a:spcPct val="100000"/>
              </a:lnSpc>
              <a:spcBef>
                <a:spcPts val="0"/>
              </a:spcBef>
              <a:defRPr sz="1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1" name="テキスト プレースホルダー 5"/>
          <p:cNvSpPr>
            <a:spLocks noGrp="1"/>
          </p:cNvSpPr>
          <p:nvPr>
            <p:ph type="body" sz="quarter" idx="22" hasCustomPrompt="1"/>
          </p:nvPr>
        </p:nvSpPr>
        <p:spPr>
          <a:xfrm>
            <a:off x="2454868" y="4508041"/>
            <a:ext cx="2272950" cy="511139"/>
          </a:xfrm>
          <a:noFill/>
        </p:spPr>
        <p:txBody>
          <a:bodyPr anchor="ctr">
            <a:noAutofit/>
          </a:bodyPr>
          <a:lstStyle>
            <a:lvl1pPr algn="l">
              <a:lnSpc>
                <a:spcPct val="100000"/>
              </a:lnSpc>
              <a:spcBef>
                <a:spcPts val="0"/>
              </a:spcBef>
              <a:defRPr sz="1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2" name="テキスト プレースホルダー 5"/>
          <p:cNvSpPr>
            <a:spLocks noGrp="1"/>
          </p:cNvSpPr>
          <p:nvPr>
            <p:ph type="body" sz="quarter" idx="23" hasCustomPrompt="1"/>
          </p:nvPr>
        </p:nvSpPr>
        <p:spPr>
          <a:xfrm>
            <a:off x="4350847" y="1988843"/>
            <a:ext cx="2272950" cy="511139"/>
          </a:xfrm>
          <a:noFill/>
        </p:spPr>
        <p:txBody>
          <a:bodyPr anchor="ctr">
            <a:noAutofit/>
          </a:bodyPr>
          <a:lstStyle>
            <a:lvl1pPr algn="l">
              <a:lnSpc>
                <a:spcPct val="100000"/>
              </a:lnSpc>
              <a:spcBef>
                <a:spcPts val="0"/>
              </a:spcBef>
              <a:defRPr sz="1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3" name="テキスト プレースホルダー 5"/>
          <p:cNvSpPr>
            <a:spLocks noGrp="1"/>
          </p:cNvSpPr>
          <p:nvPr>
            <p:ph type="body" sz="quarter" idx="24" hasCustomPrompt="1"/>
          </p:nvPr>
        </p:nvSpPr>
        <p:spPr>
          <a:xfrm>
            <a:off x="6273209" y="4508041"/>
            <a:ext cx="2272950" cy="511139"/>
          </a:xfrm>
          <a:noFill/>
        </p:spPr>
        <p:txBody>
          <a:bodyPr anchor="ctr">
            <a:noAutofit/>
          </a:bodyPr>
          <a:lstStyle>
            <a:lvl1pPr algn="l">
              <a:lnSpc>
                <a:spcPct val="100000"/>
              </a:lnSpc>
              <a:spcBef>
                <a:spcPts val="0"/>
              </a:spcBef>
              <a:defRPr sz="1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Tree>
    <p:extLst>
      <p:ext uri="{BB962C8B-B14F-4D97-AF65-F5344CB8AC3E}">
        <p14:creationId xmlns:p14="http://schemas.microsoft.com/office/powerpoint/2010/main" val="247926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decel="10000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 calcmode="lin" valueType="num">
                                      <p:cBhvr additive="base">
                                        <p:cTn id="15"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1" decel="10000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par>
                                <p:cTn id="22" presetID="2" presetClass="entr" presetSubtype="1" decel="100000" fill="hold" grpId="0" nodeType="with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 calcmode="lin" valueType="num">
                                      <p:cBhvr additive="base">
                                        <p:cTn id="2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6">
                                            <p:txEl>
                                              <p:pRg st="0" end="0"/>
                                            </p:txEl>
                                          </p:spTgt>
                                        </p:tgtEl>
                                        <p:attrNameLst>
                                          <p:attrName>ppt_y</p:attrName>
                                        </p:attrNameLst>
                                      </p:cBhvr>
                                      <p:tavLst>
                                        <p:tav tm="0">
                                          <p:val>
                                            <p:strVal val="0-#ppt_h/2"/>
                                          </p:val>
                                        </p:tav>
                                        <p:tav tm="100000">
                                          <p:val>
                                            <p:strVal val="#ppt_y"/>
                                          </p:val>
                                        </p:tav>
                                      </p:tavLst>
                                    </p:anim>
                                  </p:childTnLst>
                                </p:cTn>
                              </p:par>
                              <p:par>
                                <p:cTn id="26" presetID="2" presetClass="entr" presetSubtype="1" decel="100000" fill="hold" grpId="0" nodeType="with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 calcmode="lin" valueType="num">
                                      <p:cBhvr additive="base">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0">
                                            <p:txEl>
                                              <p:pRg st="0" end="0"/>
                                            </p:txEl>
                                          </p:spTgt>
                                        </p:tgtEl>
                                        <p:attrNameLst>
                                          <p:attrName>ppt_y</p:attrName>
                                        </p:attrNameLst>
                                      </p:cBhvr>
                                      <p:tavLst>
                                        <p:tav tm="0">
                                          <p:val>
                                            <p:strVal val="0-#ppt_h/2"/>
                                          </p:val>
                                        </p:tav>
                                        <p:tav tm="100000">
                                          <p:val>
                                            <p:strVal val="#ppt_y"/>
                                          </p:val>
                                        </p:tav>
                                      </p:tavLst>
                                    </p:anim>
                                  </p:childTnLst>
                                </p:cTn>
                              </p:par>
                            </p:childTnLst>
                          </p:cTn>
                        </p:par>
                        <p:par>
                          <p:cTn id="30" fill="hold">
                            <p:stCondLst>
                              <p:cond delay="1500"/>
                            </p:stCondLst>
                            <p:childTnLst>
                              <p:par>
                                <p:cTn id="31" presetID="2" presetClass="entr" presetSubtype="8" decel="100000" fill="hold" nodeType="afterEffect">
                                  <p:stCondLst>
                                    <p:cond delay="25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0-#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par>
                                <p:cTn id="35" presetID="2" presetClass="entr" presetSubtype="8" decel="100000" fill="hold" grpId="0" nodeType="withEffect">
                                  <p:stCondLst>
                                    <p:cond delay="250"/>
                                  </p:stCondLst>
                                  <p:childTnLst>
                                    <p:set>
                                      <p:cBhvr>
                                        <p:cTn id="36" dur="1" fill="hold">
                                          <p:stCondLst>
                                            <p:cond delay="0"/>
                                          </p:stCondLst>
                                        </p:cTn>
                                        <p:tgtEl>
                                          <p:spTgt spid="23">
                                            <p:txEl>
                                              <p:pRg st="0" end="0"/>
                                            </p:txEl>
                                          </p:spTgt>
                                        </p:tgtEl>
                                        <p:attrNameLst>
                                          <p:attrName>style.visibility</p:attrName>
                                        </p:attrNameLst>
                                      </p:cBhvr>
                                      <p:to>
                                        <p:strVal val="visible"/>
                                      </p:to>
                                    </p:set>
                                    <p:anim calcmode="lin" valueType="num">
                                      <p:cBhvr additive="base">
                                        <p:cTn id="37"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par>
                          <p:cTn id="39" fill="hold">
                            <p:stCondLst>
                              <p:cond delay="2250"/>
                            </p:stCondLst>
                            <p:childTnLst>
                              <p:par>
                                <p:cTn id="40" presetID="2" presetClass="entr" presetSubtype="4" decel="10000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par>
                                <p:cTn id="44" presetID="2" presetClass="entr" presetSubtype="4" decel="100000" fill="hold" grpId="0" nodeType="withEffect">
                                  <p:stCondLst>
                                    <p:cond delay="0"/>
                                  </p:stCondLst>
                                  <p:childTnLst>
                                    <p:set>
                                      <p:cBhvr>
                                        <p:cTn id="45" dur="1" fill="hold">
                                          <p:stCondLst>
                                            <p:cond delay="0"/>
                                          </p:stCondLst>
                                        </p:cTn>
                                        <p:tgtEl>
                                          <p:spTgt spid="28">
                                            <p:txEl>
                                              <p:pRg st="0" end="0"/>
                                            </p:txEl>
                                          </p:spTgt>
                                        </p:tgtEl>
                                        <p:attrNameLst>
                                          <p:attrName>style.visibility</p:attrName>
                                        </p:attrNameLst>
                                      </p:cBhvr>
                                      <p:to>
                                        <p:strVal val="visible"/>
                                      </p:to>
                                    </p:set>
                                    <p:anim calcmode="lin" valueType="num">
                                      <p:cBhvr additive="base">
                                        <p:cTn id="46"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8">
                                            <p:txEl>
                                              <p:pRg st="0" end="0"/>
                                            </p:txEl>
                                          </p:spTgt>
                                        </p:tgtEl>
                                        <p:attrNameLst>
                                          <p:attrName>ppt_y</p:attrName>
                                        </p:attrNameLst>
                                      </p:cBhvr>
                                      <p:tavLst>
                                        <p:tav tm="0">
                                          <p:val>
                                            <p:strVal val="1+#ppt_h/2"/>
                                          </p:val>
                                        </p:tav>
                                        <p:tav tm="100000">
                                          <p:val>
                                            <p:strVal val="#ppt_y"/>
                                          </p:val>
                                        </p:tav>
                                      </p:tavLst>
                                    </p:anim>
                                  </p:childTnLst>
                                </p:cTn>
                              </p:par>
                              <p:par>
                                <p:cTn id="48" presetID="2" presetClass="entr" presetSubtype="4" decel="100000" fill="hold" grpId="0" nodeType="withEffect">
                                  <p:stCondLst>
                                    <p:cond delay="0"/>
                                  </p:stCondLst>
                                  <p:childTnLst>
                                    <p:set>
                                      <p:cBhvr>
                                        <p:cTn id="49" dur="1" fill="hold">
                                          <p:stCondLst>
                                            <p:cond delay="0"/>
                                          </p:stCondLst>
                                        </p:cTn>
                                        <p:tgtEl>
                                          <p:spTgt spid="31">
                                            <p:txEl>
                                              <p:pRg st="0" end="0"/>
                                            </p:txEl>
                                          </p:spTgt>
                                        </p:tgtEl>
                                        <p:attrNameLst>
                                          <p:attrName>style.visibility</p:attrName>
                                        </p:attrNameLst>
                                      </p:cBhvr>
                                      <p:to>
                                        <p:strVal val="visible"/>
                                      </p:to>
                                    </p:set>
                                    <p:anim calcmode="lin" valueType="num">
                                      <p:cBhvr additive="base">
                                        <p:cTn id="50"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52" fill="hold">
                            <p:stCondLst>
                              <p:cond delay="2750"/>
                            </p:stCondLst>
                            <p:childTnLst>
                              <p:par>
                                <p:cTn id="53" presetID="2" presetClass="entr" presetSubtype="8" decel="100000" fill="hold" nodeType="afterEffect">
                                  <p:stCondLst>
                                    <p:cond delay="25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0-#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par>
                                <p:cTn id="57" presetID="2" presetClass="entr" presetSubtype="8" decel="100000" fill="hold" grpId="0" nodeType="withEffect">
                                  <p:stCondLst>
                                    <p:cond delay="250"/>
                                  </p:stCondLst>
                                  <p:childTnLst>
                                    <p:set>
                                      <p:cBhvr>
                                        <p:cTn id="58" dur="1" fill="hold">
                                          <p:stCondLst>
                                            <p:cond delay="0"/>
                                          </p:stCondLst>
                                        </p:cTn>
                                        <p:tgtEl>
                                          <p:spTgt spid="24">
                                            <p:txEl>
                                              <p:pRg st="0" end="0"/>
                                            </p:txEl>
                                          </p:spTgt>
                                        </p:tgtEl>
                                        <p:attrNameLst>
                                          <p:attrName>style.visibility</p:attrName>
                                        </p:attrNameLst>
                                      </p:cBhvr>
                                      <p:to>
                                        <p:strVal val="visible"/>
                                      </p:to>
                                    </p:set>
                                    <p:anim calcmode="lin" valueType="num">
                                      <p:cBhvr additive="base">
                                        <p:cTn id="59"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61" fill="hold">
                            <p:stCondLst>
                              <p:cond delay="3500"/>
                            </p:stCondLst>
                            <p:childTnLst>
                              <p:par>
                                <p:cTn id="62" presetID="2" presetClass="entr" presetSubtype="1" decel="100000"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ppt_x"/>
                                          </p:val>
                                        </p:tav>
                                        <p:tav tm="100000">
                                          <p:val>
                                            <p:strVal val="#ppt_x"/>
                                          </p:val>
                                        </p:tav>
                                      </p:tavLst>
                                    </p:anim>
                                    <p:anim calcmode="lin" valueType="num">
                                      <p:cBhvr additive="base">
                                        <p:cTn id="65" dur="500" fill="hold"/>
                                        <p:tgtEl>
                                          <p:spTgt spid="17"/>
                                        </p:tgtEl>
                                        <p:attrNameLst>
                                          <p:attrName>ppt_y</p:attrName>
                                        </p:attrNameLst>
                                      </p:cBhvr>
                                      <p:tavLst>
                                        <p:tav tm="0">
                                          <p:val>
                                            <p:strVal val="0-#ppt_h/2"/>
                                          </p:val>
                                        </p:tav>
                                        <p:tav tm="100000">
                                          <p:val>
                                            <p:strVal val="#ppt_y"/>
                                          </p:val>
                                        </p:tav>
                                      </p:tavLst>
                                    </p:anim>
                                  </p:childTnLst>
                                </p:cTn>
                              </p:par>
                              <p:par>
                                <p:cTn id="66" presetID="2" presetClass="entr" presetSubtype="1" decel="100000" fill="hold" grpId="0" nodeType="withEffect">
                                  <p:stCondLst>
                                    <p:cond delay="0"/>
                                  </p:stCondLst>
                                  <p:childTnLst>
                                    <p:set>
                                      <p:cBhvr>
                                        <p:cTn id="67" dur="1" fill="hold">
                                          <p:stCondLst>
                                            <p:cond delay="0"/>
                                          </p:stCondLst>
                                        </p:cTn>
                                        <p:tgtEl>
                                          <p:spTgt spid="27">
                                            <p:txEl>
                                              <p:pRg st="0" end="0"/>
                                            </p:txEl>
                                          </p:spTgt>
                                        </p:tgtEl>
                                        <p:attrNameLst>
                                          <p:attrName>style.visibility</p:attrName>
                                        </p:attrNameLst>
                                      </p:cBhvr>
                                      <p:to>
                                        <p:strVal val="visible"/>
                                      </p:to>
                                    </p:set>
                                    <p:anim calcmode="lin" valueType="num">
                                      <p:cBhvr additive="base">
                                        <p:cTn id="68"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27">
                                            <p:txEl>
                                              <p:pRg st="0" end="0"/>
                                            </p:txEl>
                                          </p:spTgt>
                                        </p:tgtEl>
                                        <p:attrNameLst>
                                          <p:attrName>ppt_y</p:attrName>
                                        </p:attrNameLst>
                                      </p:cBhvr>
                                      <p:tavLst>
                                        <p:tav tm="0">
                                          <p:val>
                                            <p:strVal val="0-#ppt_h/2"/>
                                          </p:val>
                                        </p:tav>
                                        <p:tav tm="100000">
                                          <p:val>
                                            <p:strVal val="#ppt_y"/>
                                          </p:val>
                                        </p:tav>
                                      </p:tavLst>
                                    </p:anim>
                                  </p:childTnLst>
                                </p:cTn>
                              </p:par>
                              <p:par>
                                <p:cTn id="70" presetID="2" presetClass="entr" presetSubtype="1" decel="100000" fill="hold" grpId="0" nodeType="withEffect">
                                  <p:stCondLst>
                                    <p:cond delay="0"/>
                                  </p:stCondLst>
                                  <p:childTnLst>
                                    <p:set>
                                      <p:cBhvr>
                                        <p:cTn id="71" dur="1" fill="hold">
                                          <p:stCondLst>
                                            <p:cond delay="0"/>
                                          </p:stCondLst>
                                        </p:cTn>
                                        <p:tgtEl>
                                          <p:spTgt spid="32">
                                            <p:txEl>
                                              <p:pRg st="0" end="0"/>
                                            </p:txEl>
                                          </p:spTgt>
                                        </p:tgtEl>
                                        <p:attrNameLst>
                                          <p:attrName>style.visibility</p:attrName>
                                        </p:attrNameLst>
                                      </p:cBhvr>
                                      <p:to>
                                        <p:strVal val="visible"/>
                                      </p:to>
                                    </p:set>
                                    <p:anim calcmode="lin" valueType="num">
                                      <p:cBhvr additive="base">
                                        <p:cTn id="72"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2">
                                            <p:txEl>
                                              <p:pRg st="0" end="0"/>
                                            </p:txEl>
                                          </p:spTgt>
                                        </p:tgtEl>
                                        <p:attrNameLst>
                                          <p:attrName>ppt_y</p:attrName>
                                        </p:attrNameLst>
                                      </p:cBhvr>
                                      <p:tavLst>
                                        <p:tav tm="0">
                                          <p:val>
                                            <p:strVal val="0-#ppt_h/2"/>
                                          </p:val>
                                        </p:tav>
                                        <p:tav tm="100000">
                                          <p:val>
                                            <p:strVal val="#ppt_y"/>
                                          </p:val>
                                        </p:tav>
                                      </p:tavLst>
                                    </p:anim>
                                  </p:childTnLst>
                                </p:cTn>
                              </p:par>
                            </p:childTnLst>
                          </p:cTn>
                        </p:par>
                        <p:par>
                          <p:cTn id="74" fill="hold">
                            <p:stCondLst>
                              <p:cond delay="4000"/>
                            </p:stCondLst>
                            <p:childTnLst>
                              <p:par>
                                <p:cTn id="75" presetID="2" presetClass="entr" presetSubtype="8" decel="100000" fill="hold" nodeType="afterEffect">
                                  <p:stCondLst>
                                    <p:cond delay="250"/>
                                  </p:stCondLst>
                                  <p:childTnLst>
                                    <p:set>
                                      <p:cBhvr>
                                        <p:cTn id="76" dur="1" fill="hold">
                                          <p:stCondLst>
                                            <p:cond delay="0"/>
                                          </p:stCondLst>
                                        </p:cTn>
                                        <p:tgtEl>
                                          <p:spTgt spid="10"/>
                                        </p:tgtEl>
                                        <p:attrNameLst>
                                          <p:attrName>style.visibility</p:attrName>
                                        </p:attrNameLst>
                                      </p:cBhvr>
                                      <p:to>
                                        <p:strVal val="visible"/>
                                      </p:to>
                                    </p:set>
                                    <p:anim calcmode="lin" valueType="num">
                                      <p:cBhvr additive="base">
                                        <p:cTn id="77" dur="500" fill="hold"/>
                                        <p:tgtEl>
                                          <p:spTgt spid="10"/>
                                        </p:tgtEl>
                                        <p:attrNameLst>
                                          <p:attrName>ppt_x</p:attrName>
                                        </p:attrNameLst>
                                      </p:cBhvr>
                                      <p:tavLst>
                                        <p:tav tm="0">
                                          <p:val>
                                            <p:strVal val="0-#ppt_w/2"/>
                                          </p:val>
                                        </p:tav>
                                        <p:tav tm="100000">
                                          <p:val>
                                            <p:strVal val="#ppt_x"/>
                                          </p:val>
                                        </p:tav>
                                      </p:tavLst>
                                    </p:anim>
                                    <p:anim calcmode="lin" valueType="num">
                                      <p:cBhvr additive="base">
                                        <p:cTn id="78" dur="500" fill="hold"/>
                                        <p:tgtEl>
                                          <p:spTgt spid="10"/>
                                        </p:tgtEl>
                                        <p:attrNameLst>
                                          <p:attrName>ppt_y</p:attrName>
                                        </p:attrNameLst>
                                      </p:cBhvr>
                                      <p:tavLst>
                                        <p:tav tm="0">
                                          <p:val>
                                            <p:strVal val="#ppt_y"/>
                                          </p:val>
                                        </p:tav>
                                        <p:tav tm="100000">
                                          <p:val>
                                            <p:strVal val="#ppt_y"/>
                                          </p:val>
                                        </p:tav>
                                      </p:tavLst>
                                    </p:anim>
                                  </p:childTnLst>
                                </p:cTn>
                              </p:par>
                              <p:par>
                                <p:cTn id="79" presetID="2" presetClass="entr" presetSubtype="8" decel="100000" fill="hold" grpId="0" nodeType="withEffect">
                                  <p:stCondLst>
                                    <p:cond delay="250"/>
                                  </p:stCondLst>
                                  <p:childTnLst>
                                    <p:set>
                                      <p:cBhvr>
                                        <p:cTn id="80" dur="1" fill="hold">
                                          <p:stCondLst>
                                            <p:cond delay="0"/>
                                          </p:stCondLst>
                                        </p:cTn>
                                        <p:tgtEl>
                                          <p:spTgt spid="25">
                                            <p:txEl>
                                              <p:pRg st="0" end="0"/>
                                            </p:txEl>
                                          </p:spTgt>
                                        </p:tgtEl>
                                        <p:attrNameLst>
                                          <p:attrName>style.visibility</p:attrName>
                                        </p:attrNameLst>
                                      </p:cBhvr>
                                      <p:to>
                                        <p:strVal val="visible"/>
                                      </p:to>
                                    </p:set>
                                    <p:anim calcmode="lin" valueType="num">
                                      <p:cBhvr additive="base">
                                        <p:cTn id="81"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2"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par>
                          <p:cTn id="83" fill="hold">
                            <p:stCondLst>
                              <p:cond delay="4750"/>
                            </p:stCondLst>
                            <p:childTnLst>
                              <p:par>
                                <p:cTn id="84" presetID="2" presetClass="entr" presetSubtype="4" decel="100000" fill="hold" grpId="0" nodeType="after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additive="base">
                                        <p:cTn id="86" dur="500" fill="hold"/>
                                        <p:tgtEl>
                                          <p:spTgt spid="21"/>
                                        </p:tgtEl>
                                        <p:attrNameLst>
                                          <p:attrName>ppt_x</p:attrName>
                                        </p:attrNameLst>
                                      </p:cBhvr>
                                      <p:tavLst>
                                        <p:tav tm="0">
                                          <p:val>
                                            <p:strVal val="#ppt_x"/>
                                          </p:val>
                                        </p:tav>
                                        <p:tav tm="100000">
                                          <p:val>
                                            <p:strVal val="#ppt_x"/>
                                          </p:val>
                                        </p:tav>
                                      </p:tavLst>
                                    </p:anim>
                                    <p:anim calcmode="lin" valueType="num">
                                      <p:cBhvr additive="base">
                                        <p:cTn id="87" dur="500" fill="hold"/>
                                        <p:tgtEl>
                                          <p:spTgt spid="21"/>
                                        </p:tgtEl>
                                        <p:attrNameLst>
                                          <p:attrName>ppt_y</p:attrName>
                                        </p:attrNameLst>
                                      </p:cBhvr>
                                      <p:tavLst>
                                        <p:tav tm="0">
                                          <p:val>
                                            <p:strVal val="1+#ppt_h/2"/>
                                          </p:val>
                                        </p:tav>
                                        <p:tav tm="100000">
                                          <p:val>
                                            <p:strVal val="#ppt_y"/>
                                          </p:val>
                                        </p:tav>
                                      </p:tavLst>
                                    </p:anim>
                                  </p:childTnLst>
                                </p:cTn>
                              </p:par>
                              <p:par>
                                <p:cTn id="88" presetID="2" presetClass="entr" presetSubtype="4" decel="100000" fill="hold" grpId="0" nodeType="withEffect">
                                  <p:stCondLst>
                                    <p:cond delay="0"/>
                                  </p:stCondLst>
                                  <p:childTnLst>
                                    <p:set>
                                      <p:cBhvr>
                                        <p:cTn id="89" dur="1" fill="hold">
                                          <p:stCondLst>
                                            <p:cond delay="0"/>
                                          </p:stCondLst>
                                        </p:cTn>
                                        <p:tgtEl>
                                          <p:spTgt spid="29">
                                            <p:txEl>
                                              <p:pRg st="0" end="0"/>
                                            </p:txEl>
                                          </p:spTgt>
                                        </p:tgtEl>
                                        <p:attrNameLst>
                                          <p:attrName>style.visibility</p:attrName>
                                        </p:attrNameLst>
                                      </p:cBhvr>
                                      <p:to>
                                        <p:strVal val="visible"/>
                                      </p:to>
                                    </p:set>
                                    <p:anim calcmode="lin" valueType="num">
                                      <p:cBhvr additive="base">
                                        <p:cTn id="90"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92" presetID="2" presetClass="entr" presetSubtype="4" decel="100000" fill="hold" grpId="0" nodeType="withEffect">
                                  <p:stCondLst>
                                    <p:cond delay="0"/>
                                  </p:stCondLst>
                                  <p:childTnLst>
                                    <p:set>
                                      <p:cBhvr>
                                        <p:cTn id="93" dur="1" fill="hold">
                                          <p:stCondLst>
                                            <p:cond delay="0"/>
                                          </p:stCondLst>
                                        </p:cTn>
                                        <p:tgtEl>
                                          <p:spTgt spid="33">
                                            <p:txEl>
                                              <p:pRg st="0" end="0"/>
                                            </p:txEl>
                                          </p:spTgt>
                                        </p:tgtEl>
                                        <p:attrNameLst>
                                          <p:attrName>style.visibility</p:attrName>
                                        </p:attrNameLst>
                                      </p:cBhvr>
                                      <p:to>
                                        <p:strVal val="visible"/>
                                      </p:to>
                                    </p:set>
                                    <p:anim calcmode="lin" valueType="num">
                                      <p:cBhvr additive="base">
                                        <p:cTn id="94"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4" grpId="0" animBg="1"/>
      <p:bldP spid="17" grpId="0" animBg="1"/>
      <p:bldP spid="21" grpId="0" animBg="1"/>
      <p:bldP spid="22" grpId="0" build="p">
        <p:tmplLst>
          <p:tmpl lvl="1">
            <p:tnLst>
              <p:par>
                <p:cTn presetID="2" presetClass="entr" presetSubtype="8"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8" decel="100000" fill="hold" nodeType="withEffect">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0-#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8"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0-#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8"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0-#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1"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0-#ppt_h/2"/>
                          </p:val>
                        </p:tav>
                        <p:tav tm="100000">
                          <p:val>
                            <p:strVal val="#ppt_y"/>
                          </p:val>
                        </p:tav>
                      </p:tavLst>
                    </p:anim>
                  </p:childTnLst>
                </p:cTn>
              </p:par>
            </p:tnLst>
          </p:tmpl>
        </p:tmplLst>
      </p:bldP>
      <p:bldP spid="27" grpId="0" build="p">
        <p:tmplLst>
          <p:tmpl lvl="1">
            <p:tnLst>
              <p:par>
                <p:cTn presetID="2" presetClass="entr" presetSubtype="1"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28" grpId="0" build="p">
        <p:tmplLst>
          <p:tmpl lvl="1">
            <p:tnLst>
              <p:par>
                <p:cTn presetID="2" presetClass="entr" presetSubtype="4"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29" grpId="0" build="p">
        <p:tmplLst>
          <p:tmpl lvl="1">
            <p:tnLst>
              <p:par>
                <p:cTn presetID="2" presetClass="entr" presetSubtype="4"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1" decel="10000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0-#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1"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0-#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ist 1">
    <p:spTree>
      <p:nvGrpSpPr>
        <p:cNvPr id="1" name=""/>
        <p:cNvGrpSpPr/>
        <p:nvPr/>
      </p:nvGrpSpPr>
      <p:grpSpPr>
        <a:xfrm>
          <a:off x="0" y="0"/>
          <a:ext cx="0" cy="0"/>
          <a:chOff x="0" y="0"/>
          <a:chExt cx="0" cy="0"/>
        </a:xfrm>
      </p:grpSpPr>
      <p:sp>
        <p:nvSpPr>
          <p:cNvPr id="23" name="正方形/長方形 22"/>
          <p:cNvSpPr/>
          <p:nvPr userDrawn="1"/>
        </p:nvSpPr>
        <p:spPr>
          <a:xfrm>
            <a:off x="0" y="4829880"/>
            <a:ext cx="9144000" cy="107754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6" name="正方形/長方形 5"/>
          <p:cNvSpPr/>
          <p:nvPr userDrawn="1"/>
        </p:nvSpPr>
        <p:spPr>
          <a:xfrm>
            <a:off x="0" y="1911436"/>
            <a:ext cx="9144000" cy="279401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7" name="図プレースホルダー 7"/>
          <p:cNvSpPr>
            <a:spLocks noGrp="1"/>
          </p:cNvSpPr>
          <p:nvPr>
            <p:ph type="pic" sz="quarter" idx="16" hasCustomPrompt="1"/>
          </p:nvPr>
        </p:nvSpPr>
        <p:spPr>
          <a:xfrm rot="21600000">
            <a:off x="971287" y="2297367"/>
            <a:ext cx="292902" cy="390043"/>
          </a:xfrm>
        </p:spPr>
        <p:txBody>
          <a:bodyPr>
            <a:normAutofit/>
          </a:bodyPr>
          <a:lstStyle>
            <a:lvl1pPr>
              <a:defRPr sz="1000"/>
            </a:lvl1pPr>
          </a:lstStyle>
          <a:p>
            <a:r>
              <a:rPr kumimoji="1" lang="en-US" altLang="ja-JP" dirty="0"/>
              <a:t> </a:t>
            </a:r>
            <a:endParaRPr kumimoji="1" lang="ja-JP" altLang="en-US" dirty="0"/>
          </a:p>
        </p:txBody>
      </p:sp>
      <p:sp>
        <p:nvSpPr>
          <p:cNvPr id="8" name="テキスト プレースホルダー 5"/>
          <p:cNvSpPr>
            <a:spLocks noGrp="1"/>
          </p:cNvSpPr>
          <p:nvPr>
            <p:ph type="body" sz="quarter" idx="19" hasCustomPrompt="1"/>
          </p:nvPr>
        </p:nvSpPr>
        <p:spPr>
          <a:xfrm>
            <a:off x="1273297" y="2138439"/>
            <a:ext cx="3429740" cy="718996"/>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2" name="図プレースホルダー 7"/>
          <p:cNvSpPr>
            <a:spLocks noGrp="1"/>
          </p:cNvSpPr>
          <p:nvPr>
            <p:ph type="pic" sz="quarter" idx="20" hasCustomPrompt="1"/>
          </p:nvPr>
        </p:nvSpPr>
        <p:spPr>
          <a:xfrm rot="21600000">
            <a:off x="971607" y="3113420"/>
            <a:ext cx="292902" cy="390043"/>
          </a:xfrm>
        </p:spPr>
        <p:txBody>
          <a:bodyPr>
            <a:normAutofit/>
          </a:bodyPr>
          <a:lstStyle>
            <a:lvl1pPr>
              <a:defRPr sz="1000"/>
            </a:lvl1pPr>
          </a:lstStyle>
          <a:p>
            <a:r>
              <a:rPr kumimoji="1" lang="en-US" altLang="ja-JP" dirty="0"/>
              <a:t> </a:t>
            </a:r>
            <a:endParaRPr kumimoji="1" lang="ja-JP" altLang="en-US" dirty="0"/>
          </a:p>
        </p:txBody>
      </p:sp>
      <p:sp>
        <p:nvSpPr>
          <p:cNvPr id="13" name="テキスト プレースホルダー 5"/>
          <p:cNvSpPr>
            <a:spLocks noGrp="1"/>
          </p:cNvSpPr>
          <p:nvPr>
            <p:ph type="body" sz="quarter" idx="21" hasCustomPrompt="1"/>
          </p:nvPr>
        </p:nvSpPr>
        <p:spPr>
          <a:xfrm>
            <a:off x="1273616" y="2954491"/>
            <a:ext cx="3429740" cy="718996"/>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4" name="図プレースホルダー 7"/>
          <p:cNvSpPr>
            <a:spLocks noGrp="1"/>
          </p:cNvSpPr>
          <p:nvPr>
            <p:ph type="pic" sz="quarter" idx="22" hasCustomPrompt="1"/>
          </p:nvPr>
        </p:nvSpPr>
        <p:spPr>
          <a:xfrm rot="21600000">
            <a:off x="971287" y="3929700"/>
            <a:ext cx="292902" cy="390043"/>
          </a:xfrm>
        </p:spPr>
        <p:txBody>
          <a:bodyPr>
            <a:normAutofit/>
          </a:bodyPr>
          <a:lstStyle>
            <a:lvl1pPr>
              <a:defRPr sz="1000"/>
            </a:lvl1pPr>
          </a:lstStyle>
          <a:p>
            <a:r>
              <a:rPr kumimoji="1" lang="en-US" altLang="ja-JP" dirty="0"/>
              <a:t> </a:t>
            </a:r>
            <a:endParaRPr kumimoji="1" lang="ja-JP" altLang="en-US" dirty="0"/>
          </a:p>
        </p:txBody>
      </p:sp>
      <p:sp>
        <p:nvSpPr>
          <p:cNvPr id="15" name="テキスト プレースホルダー 5"/>
          <p:cNvSpPr>
            <a:spLocks noGrp="1"/>
          </p:cNvSpPr>
          <p:nvPr>
            <p:ph type="body" sz="quarter" idx="23" hasCustomPrompt="1"/>
          </p:nvPr>
        </p:nvSpPr>
        <p:spPr>
          <a:xfrm>
            <a:off x="1273297" y="3770772"/>
            <a:ext cx="3429740" cy="718996"/>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6" name="図プレースホルダー 7"/>
          <p:cNvSpPr>
            <a:spLocks noGrp="1"/>
          </p:cNvSpPr>
          <p:nvPr>
            <p:ph type="pic" sz="quarter" idx="24" hasCustomPrompt="1"/>
          </p:nvPr>
        </p:nvSpPr>
        <p:spPr>
          <a:xfrm rot="21600000">
            <a:off x="4774541" y="2297367"/>
            <a:ext cx="292902" cy="390043"/>
          </a:xfrm>
        </p:spPr>
        <p:txBody>
          <a:bodyPr>
            <a:normAutofit/>
          </a:bodyPr>
          <a:lstStyle>
            <a:lvl1pPr>
              <a:defRPr sz="1000"/>
            </a:lvl1pPr>
          </a:lstStyle>
          <a:p>
            <a:r>
              <a:rPr kumimoji="1" lang="en-US" altLang="ja-JP" dirty="0"/>
              <a:t> </a:t>
            </a:r>
            <a:endParaRPr kumimoji="1" lang="ja-JP" altLang="en-US" dirty="0"/>
          </a:p>
        </p:txBody>
      </p:sp>
      <p:sp>
        <p:nvSpPr>
          <p:cNvPr id="17" name="テキスト プレースホルダー 5"/>
          <p:cNvSpPr>
            <a:spLocks noGrp="1"/>
          </p:cNvSpPr>
          <p:nvPr>
            <p:ph type="body" sz="quarter" idx="25" hasCustomPrompt="1"/>
          </p:nvPr>
        </p:nvSpPr>
        <p:spPr>
          <a:xfrm>
            <a:off x="5076550" y="2138439"/>
            <a:ext cx="3429740" cy="718996"/>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8" name="図プレースホルダー 7"/>
          <p:cNvSpPr>
            <a:spLocks noGrp="1"/>
          </p:cNvSpPr>
          <p:nvPr>
            <p:ph type="pic" sz="quarter" idx="26" hasCustomPrompt="1"/>
          </p:nvPr>
        </p:nvSpPr>
        <p:spPr>
          <a:xfrm rot="21600000">
            <a:off x="4774860" y="3113420"/>
            <a:ext cx="292902" cy="390043"/>
          </a:xfrm>
        </p:spPr>
        <p:txBody>
          <a:bodyPr>
            <a:normAutofit/>
          </a:bodyPr>
          <a:lstStyle>
            <a:lvl1pPr>
              <a:defRPr sz="1000"/>
            </a:lvl1pPr>
          </a:lstStyle>
          <a:p>
            <a:r>
              <a:rPr kumimoji="1" lang="en-US" altLang="ja-JP" dirty="0"/>
              <a:t> </a:t>
            </a:r>
            <a:endParaRPr kumimoji="1" lang="ja-JP" altLang="en-US" dirty="0"/>
          </a:p>
        </p:txBody>
      </p:sp>
      <p:sp>
        <p:nvSpPr>
          <p:cNvPr id="19" name="テキスト プレースホルダー 5"/>
          <p:cNvSpPr>
            <a:spLocks noGrp="1"/>
          </p:cNvSpPr>
          <p:nvPr>
            <p:ph type="body" sz="quarter" idx="27" hasCustomPrompt="1"/>
          </p:nvPr>
        </p:nvSpPr>
        <p:spPr>
          <a:xfrm>
            <a:off x="5076869" y="2954491"/>
            <a:ext cx="3429740" cy="718996"/>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0" name="図プレースホルダー 7"/>
          <p:cNvSpPr>
            <a:spLocks noGrp="1"/>
          </p:cNvSpPr>
          <p:nvPr>
            <p:ph type="pic" sz="quarter" idx="28" hasCustomPrompt="1"/>
          </p:nvPr>
        </p:nvSpPr>
        <p:spPr>
          <a:xfrm rot="21600000">
            <a:off x="4774541" y="3929700"/>
            <a:ext cx="292902" cy="390043"/>
          </a:xfrm>
        </p:spPr>
        <p:txBody>
          <a:bodyPr>
            <a:normAutofit/>
          </a:bodyPr>
          <a:lstStyle>
            <a:lvl1pPr>
              <a:defRPr sz="1000"/>
            </a:lvl1pPr>
          </a:lstStyle>
          <a:p>
            <a:r>
              <a:rPr kumimoji="1" lang="en-US" altLang="ja-JP" dirty="0"/>
              <a:t> </a:t>
            </a:r>
            <a:endParaRPr kumimoji="1" lang="ja-JP" altLang="en-US" dirty="0"/>
          </a:p>
        </p:txBody>
      </p:sp>
      <p:sp>
        <p:nvSpPr>
          <p:cNvPr id="21" name="テキスト プレースホルダー 5"/>
          <p:cNvSpPr>
            <a:spLocks noGrp="1"/>
          </p:cNvSpPr>
          <p:nvPr>
            <p:ph type="body" sz="quarter" idx="29" hasCustomPrompt="1"/>
          </p:nvPr>
        </p:nvSpPr>
        <p:spPr>
          <a:xfrm>
            <a:off x="5076550" y="3770772"/>
            <a:ext cx="3429740" cy="718996"/>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2" name="テキスト プレースホルダー 5"/>
          <p:cNvSpPr>
            <a:spLocks noGrp="1"/>
          </p:cNvSpPr>
          <p:nvPr>
            <p:ph type="body" sz="quarter" idx="13" hasCustomPrompt="1"/>
          </p:nvPr>
        </p:nvSpPr>
        <p:spPr>
          <a:xfrm>
            <a:off x="397424" y="4918608"/>
            <a:ext cx="8349152" cy="900099"/>
          </a:xfrm>
          <a:noFill/>
        </p:spPr>
        <p:txBody>
          <a:bodyPr anchor="ctr">
            <a:noAutofit/>
          </a:bodyPr>
          <a:lstStyle>
            <a:lvl1pPr algn="ctr">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377247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left)">
                                      <p:cBhvr>
                                        <p:cTn id="15" dur="500"/>
                                        <p:tgtEl>
                                          <p:spTgt spid="8">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wipe(left)">
                                      <p:cBhvr>
                                        <p:cTn id="23" dur="500"/>
                                        <p:tgtEl>
                                          <p:spTgt spid="13">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left)">
                                      <p:cBhvr>
                                        <p:cTn id="31" dur="500"/>
                                        <p:tgtEl>
                                          <p:spTgt spid="15">
                                            <p:txEl>
                                              <p:pRg st="0" end="0"/>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wipe(left)">
                                      <p:cBhvr>
                                        <p:cTn id="39" dur="500"/>
                                        <p:tgtEl>
                                          <p:spTgt spid="17">
                                            <p:txEl>
                                              <p:pRg st="0" end="0"/>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wipe(left)">
                                      <p:cBhvr>
                                        <p:cTn id="47" dur="500"/>
                                        <p:tgtEl>
                                          <p:spTgt spid="19">
                                            <p:txEl>
                                              <p:pRg st="0" end="0"/>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21">
                                            <p:txEl>
                                              <p:pRg st="0" end="0"/>
                                            </p:txEl>
                                          </p:spTgt>
                                        </p:tgtEl>
                                        <p:attrNameLst>
                                          <p:attrName>style.visibility</p:attrName>
                                        </p:attrNameLst>
                                      </p:cBhvr>
                                      <p:to>
                                        <p:strVal val="visible"/>
                                      </p:to>
                                    </p:set>
                                    <p:animEffect transition="in" filter="wipe(left)">
                                      <p:cBhvr>
                                        <p:cTn id="55" dur="500"/>
                                        <p:tgtEl>
                                          <p:spTgt spid="21">
                                            <p:txEl>
                                              <p:pRg st="0" end="0"/>
                                            </p:txEl>
                                          </p:spTgt>
                                        </p:tgtEl>
                                      </p:cBhvr>
                                    </p:animEffect>
                                  </p:childTnLst>
                                </p:cTn>
                              </p:par>
                            </p:childTnLst>
                          </p:cTn>
                        </p:par>
                        <p:par>
                          <p:cTn id="56" fill="hold">
                            <p:stCondLst>
                              <p:cond delay="6500"/>
                            </p:stCondLst>
                            <p:childTnLst>
                              <p:par>
                                <p:cTn id="57" presetID="16" presetClass="entr" presetSubtype="37" fill="hold" grpId="0" nodeType="afterEffect">
                                  <p:stCondLst>
                                    <p:cond delay="250"/>
                                  </p:stCondLst>
                                  <p:childTnLst>
                                    <p:set>
                                      <p:cBhvr>
                                        <p:cTn id="58" dur="1" fill="hold">
                                          <p:stCondLst>
                                            <p:cond delay="0"/>
                                          </p:stCondLst>
                                        </p:cTn>
                                        <p:tgtEl>
                                          <p:spTgt spid="23"/>
                                        </p:tgtEl>
                                        <p:attrNameLst>
                                          <p:attrName>style.visibility</p:attrName>
                                        </p:attrNameLst>
                                      </p:cBhvr>
                                      <p:to>
                                        <p:strVal val="visible"/>
                                      </p:to>
                                    </p:set>
                                    <p:animEffect transition="in" filter="barn(outVertical)">
                                      <p:cBhvr>
                                        <p:cTn id="59" dur="500"/>
                                        <p:tgtEl>
                                          <p:spTgt spid="23"/>
                                        </p:tgtEl>
                                      </p:cBhvr>
                                    </p:animEffect>
                                  </p:childTnLst>
                                </p:cTn>
                              </p:par>
                            </p:childTnLst>
                          </p:cTn>
                        </p:par>
                        <p:par>
                          <p:cTn id="60" fill="hold">
                            <p:stCondLst>
                              <p:cond delay="7250"/>
                            </p:stCondLst>
                            <p:childTnLst>
                              <p:par>
                                <p:cTn id="61" presetID="10" presetClass="entr" presetSubtype="0" fill="hold" grpId="0"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animBg="1"/>
      <p:bldP spid="7" grpId="0"/>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12" grpId="0"/>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2" grpId="0">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21" name="正方形/長方形 20"/>
          <p:cNvSpPr/>
          <p:nvPr userDrawn="1"/>
        </p:nvSpPr>
        <p:spPr>
          <a:xfrm>
            <a:off x="444081" y="1901757"/>
            <a:ext cx="8091063" cy="1088189"/>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39" name="図 3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3825" y="1960546"/>
            <a:ext cx="2866527" cy="949763"/>
          </a:xfrm>
          <a:prstGeom prst="rect">
            <a:avLst/>
          </a:prstGeom>
        </p:spPr>
      </p:pic>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6" name="テキスト プレースホルダー 5"/>
          <p:cNvSpPr>
            <a:spLocks noGrp="1"/>
          </p:cNvSpPr>
          <p:nvPr>
            <p:ph type="body" sz="quarter" idx="21" hasCustomPrompt="1"/>
          </p:nvPr>
        </p:nvSpPr>
        <p:spPr>
          <a:xfrm>
            <a:off x="560207" y="2013490"/>
            <a:ext cx="2734825" cy="884979"/>
          </a:xfrm>
          <a:noFill/>
        </p:spPr>
        <p:txBody>
          <a:bodyPr anchor="ctr">
            <a:noAutofit/>
          </a:bodyPr>
          <a:lstStyle>
            <a:lvl1pPr algn="ctr">
              <a:lnSpc>
                <a:spcPct val="100000"/>
              </a:lnSpc>
              <a:spcBef>
                <a:spcPts val="0"/>
              </a:spcBef>
              <a:defRPr sz="2700" spc="168">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8" name="テキスト プレースホルダー 5"/>
          <p:cNvSpPr>
            <a:spLocks noGrp="1"/>
          </p:cNvSpPr>
          <p:nvPr>
            <p:ph type="body" sz="quarter" idx="19" hasCustomPrompt="1"/>
          </p:nvPr>
        </p:nvSpPr>
        <p:spPr>
          <a:xfrm>
            <a:off x="3432926" y="1981394"/>
            <a:ext cx="4913510" cy="928915"/>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40" name="正方形/長方形 39"/>
          <p:cNvSpPr/>
          <p:nvPr userDrawn="1"/>
        </p:nvSpPr>
        <p:spPr>
          <a:xfrm>
            <a:off x="444081" y="3297215"/>
            <a:ext cx="8091063" cy="1088189"/>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41" name="図 4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3825" y="3356004"/>
            <a:ext cx="2866527" cy="949763"/>
          </a:xfrm>
          <a:prstGeom prst="rect">
            <a:avLst/>
          </a:prstGeom>
        </p:spPr>
      </p:pic>
      <p:sp>
        <p:nvSpPr>
          <p:cNvPr id="42" name="テキスト プレースホルダー 5"/>
          <p:cNvSpPr>
            <a:spLocks noGrp="1"/>
          </p:cNvSpPr>
          <p:nvPr>
            <p:ph type="body" sz="quarter" idx="22" hasCustomPrompt="1"/>
          </p:nvPr>
        </p:nvSpPr>
        <p:spPr>
          <a:xfrm>
            <a:off x="560207" y="3408948"/>
            <a:ext cx="2734825" cy="884979"/>
          </a:xfrm>
          <a:noFill/>
        </p:spPr>
        <p:txBody>
          <a:bodyPr anchor="ctr">
            <a:noAutofit/>
          </a:bodyPr>
          <a:lstStyle>
            <a:lvl1pPr algn="ctr">
              <a:lnSpc>
                <a:spcPct val="100000"/>
              </a:lnSpc>
              <a:spcBef>
                <a:spcPts val="0"/>
              </a:spcBef>
              <a:defRPr sz="2700" spc="168">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3" name="テキスト プレースホルダー 5"/>
          <p:cNvSpPr>
            <a:spLocks noGrp="1"/>
          </p:cNvSpPr>
          <p:nvPr>
            <p:ph type="body" sz="quarter" idx="23" hasCustomPrompt="1"/>
          </p:nvPr>
        </p:nvSpPr>
        <p:spPr>
          <a:xfrm>
            <a:off x="3432926" y="3376852"/>
            <a:ext cx="4913510" cy="928915"/>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44" name="正方形/長方形 43"/>
          <p:cNvSpPr/>
          <p:nvPr userDrawn="1"/>
        </p:nvSpPr>
        <p:spPr>
          <a:xfrm>
            <a:off x="444081" y="4681688"/>
            <a:ext cx="8091063" cy="1088189"/>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45" name="図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3825" y="4740477"/>
            <a:ext cx="2866527" cy="949763"/>
          </a:xfrm>
          <a:prstGeom prst="rect">
            <a:avLst/>
          </a:prstGeom>
        </p:spPr>
      </p:pic>
      <p:sp>
        <p:nvSpPr>
          <p:cNvPr id="46" name="テキスト プレースホルダー 5"/>
          <p:cNvSpPr>
            <a:spLocks noGrp="1"/>
          </p:cNvSpPr>
          <p:nvPr>
            <p:ph type="body" sz="quarter" idx="24" hasCustomPrompt="1"/>
          </p:nvPr>
        </p:nvSpPr>
        <p:spPr>
          <a:xfrm>
            <a:off x="560207" y="4793421"/>
            <a:ext cx="2734825" cy="884979"/>
          </a:xfrm>
          <a:noFill/>
        </p:spPr>
        <p:txBody>
          <a:bodyPr anchor="ctr">
            <a:noAutofit/>
          </a:bodyPr>
          <a:lstStyle>
            <a:lvl1pPr algn="ctr">
              <a:lnSpc>
                <a:spcPct val="100000"/>
              </a:lnSpc>
              <a:spcBef>
                <a:spcPts val="0"/>
              </a:spcBef>
              <a:defRPr sz="2700" spc="168">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7" name="テキスト プレースホルダー 5"/>
          <p:cNvSpPr>
            <a:spLocks noGrp="1"/>
          </p:cNvSpPr>
          <p:nvPr>
            <p:ph type="body" sz="quarter" idx="25" hasCustomPrompt="1"/>
          </p:nvPr>
        </p:nvSpPr>
        <p:spPr>
          <a:xfrm>
            <a:off x="3432926" y="4761325"/>
            <a:ext cx="4913510" cy="928915"/>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208670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outVertical)">
                                      <p:cBhvr>
                                        <p:cTn id="16" dur="500"/>
                                        <p:tgtEl>
                                          <p:spTgt spid="21"/>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left)">
                                      <p:cBhvr>
                                        <p:cTn id="19" dur="500"/>
                                        <p:tgtEl>
                                          <p:spTgt spid="8">
                                            <p:txEl>
                                              <p:pRg st="0" end="0"/>
                                            </p:txEl>
                                          </p:spTgt>
                                        </p:tgtEl>
                                      </p:cBhvr>
                                    </p:animEffect>
                                  </p:childTnLst>
                                </p:cTn>
                              </p:par>
                            </p:childTnLst>
                          </p:cTn>
                        </p:par>
                        <p:par>
                          <p:cTn id="20" fill="hold">
                            <p:stCondLst>
                              <p:cond delay="1250"/>
                            </p:stCondLst>
                            <p:childTnLst>
                              <p:par>
                                <p:cTn id="21" presetID="2" presetClass="entr" presetSubtype="8" decel="100000" fill="hold" grpId="0" nodeType="afterEffect">
                                  <p:stCondLst>
                                    <p:cond delay="250"/>
                                  </p:stCondLst>
                                  <p:childTnLst>
                                    <p:set>
                                      <p:cBhvr>
                                        <p:cTn id="22" dur="1" fill="hold">
                                          <p:stCondLst>
                                            <p:cond delay="0"/>
                                          </p:stCondLst>
                                        </p:cTn>
                                        <p:tgtEl>
                                          <p:spTgt spid="42">
                                            <p:txEl>
                                              <p:pRg st="0" end="0"/>
                                            </p:txEl>
                                          </p:spTgt>
                                        </p:tgtEl>
                                        <p:attrNameLst>
                                          <p:attrName>style.visibility</p:attrName>
                                        </p:attrNameLst>
                                      </p:cBhvr>
                                      <p:to>
                                        <p:strVal val="visible"/>
                                      </p:to>
                                    </p:set>
                                    <p:anim calcmode="lin" valueType="num">
                                      <p:cBhvr additive="base">
                                        <p:cTn id="23" dur="500" fill="hold"/>
                                        <p:tgtEl>
                                          <p:spTgt spid="42">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2">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25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0-#ppt_w/2"/>
                                          </p:val>
                                        </p:tav>
                                        <p:tav tm="100000">
                                          <p:val>
                                            <p:strVal val="#ppt_x"/>
                                          </p:val>
                                        </p:tav>
                                      </p:tavLst>
                                    </p:anim>
                                    <p:anim calcmode="lin" valueType="num">
                                      <p:cBhvr additive="base">
                                        <p:cTn id="28" dur="500" fill="hold"/>
                                        <p:tgtEl>
                                          <p:spTgt spid="41"/>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16" presetClass="entr" presetSubtype="37"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outVertical)">
                                      <p:cBhvr>
                                        <p:cTn id="32" dur="500"/>
                                        <p:tgtEl>
                                          <p:spTgt spid="40"/>
                                        </p:tgtEl>
                                      </p:cBhvr>
                                    </p:animEffect>
                                  </p:childTnLst>
                                </p:cTn>
                              </p:par>
                              <p:par>
                                <p:cTn id="33" presetID="22" presetClass="entr" presetSubtype="8" fill="hold" grpId="0" nodeType="withEffect">
                                  <p:stCondLst>
                                    <p:cond delay="250"/>
                                  </p:stCondLst>
                                  <p:childTnLst>
                                    <p:set>
                                      <p:cBhvr>
                                        <p:cTn id="34" dur="1" fill="hold">
                                          <p:stCondLst>
                                            <p:cond delay="0"/>
                                          </p:stCondLst>
                                        </p:cTn>
                                        <p:tgtEl>
                                          <p:spTgt spid="43">
                                            <p:txEl>
                                              <p:pRg st="0" end="0"/>
                                            </p:txEl>
                                          </p:spTgt>
                                        </p:tgtEl>
                                        <p:attrNameLst>
                                          <p:attrName>style.visibility</p:attrName>
                                        </p:attrNameLst>
                                      </p:cBhvr>
                                      <p:to>
                                        <p:strVal val="visible"/>
                                      </p:to>
                                    </p:set>
                                    <p:animEffect transition="in" filter="wipe(left)">
                                      <p:cBhvr>
                                        <p:cTn id="35" dur="500"/>
                                        <p:tgtEl>
                                          <p:spTgt spid="43">
                                            <p:txEl>
                                              <p:pRg st="0" end="0"/>
                                            </p:txEl>
                                          </p:spTgt>
                                        </p:tgtEl>
                                      </p:cBhvr>
                                    </p:animEffect>
                                  </p:childTnLst>
                                </p:cTn>
                              </p:par>
                            </p:childTnLst>
                          </p:cTn>
                        </p:par>
                        <p:par>
                          <p:cTn id="36" fill="hold">
                            <p:stCondLst>
                              <p:cond delay="2750"/>
                            </p:stCondLst>
                            <p:childTnLst>
                              <p:par>
                                <p:cTn id="37" presetID="2" presetClass="entr" presetSubtype="8" decel="100000" fill="hold" grpId="0" nodeType="afterEffect">
                                  <p:stCondLst>
                                    <p:cond delay="250"/>
                                  </p:stCondLst>
                                  <p:childTnLst>
                                    <p:set>
                                      <p:cBhvr>
                                        <p:cTn id="38" dur="1" fill="hold">
                                          <p:stCondLst>
                                            <p:cond delay="0"/>
                                          </p:stCondLst>
                                        </p:cTn>
                                        <p:tgtEl>
                                          <p:spTgt spid="46">
                                            <p:txEl>
                                              <p:pRg st="0" end="0"/>
                                            </p:txEl>
                                          </p:spTgt>
                                        </p:tgtEl>
                                        <p:attrNameLst>
                                          <p:attrName>style.visibility</p:attrName>
                                        </p:attrNameLst>
                                      </p:cBhvr>
                                      <p:to>
                                        <p:strVal val="visible"/>
                                      </p:to>
                                    </p:set>
                                    <p:anim calcmode="lin" valueType="num">
                                      <p:cBhvr additive="base">
                                        <p:cTn id="39" dur="500" fill="hold"/>
                                        <p:tgtEl>
                                          <p:spTgt spid="46">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4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8" decel="100000" fill="hold" nodeType="withEffect">
                                  <p:stCondLst>
                                    <p:cond delay="25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par>
                          <p:cTn id="45" fill="hold">
                            <p:stCondLst>
                              <p:cond delay="3500"/>
                            </p:stCondLst>
                            <p:childTnLst>
                              <p:par>
                                <p:cTn id="46" presetID="16" presetClass="entr" presetSubtype="37"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barn(outVertical)">
                                      <p:cBhvr>
                                        <p:cTn id="48" dur="500"/>
                                        <p:tgtEl>
                                          <p:spTgt spid="44"/>
                                        </p:tgtEl>
                                      </p:cBhvr>
                                    </p:animEffect>
                                  </p:childTnLst>
                                </p:cTn>
                              </p:par>
                              <p:par>
                                <p:cTn id="49" presetID="22" presetClass="entr" presetSubtype="8" fill="hold" grpId="0" nodeType="withEffect">
                                  <p:stCondLst>
                                    <p:cond delay="250"/>
                                  </p:stCondLst>
                                  <p:childTnLst>
                                    <p:set>
                                      <p:cBhvr>
                                        <p:cTn id="50" dur="1" fill="hold">
                                          <p:stCondLst>
                                            <p:cond delay="0"/>
                                          </p:stCondLst>
                                        </p:cTn>
                                        <p:tgtEl>
                                          <p:spTgt spid="47">
                                            <p:txEl>
                                              <p:pRg st="0" end="0"/>
                                            </p:txEl>
                                          </p:spTgt>
                                        </p:tgtEl>
                                        <p:attrNameLst>
                                          <p:attrName>style.visibility</p:attrName>
                                        </p:attrNameLst>
                                      </p:cBhvr>
                                      <p:to>
                                        <p:strVal val="visible"/>
                                      </p:to>
                                    </p:set>
                                    <p:animEffect transition="in" filter="wipe(left)">
                                      <p:cBhvr>
                                        <p:cTn id="51"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build="p">
        <p:tmplLst>
          <p:tmpl lvl="1">
            <p:tnLst>
              <p:par>
                <p:cTn presetID="2" presetClass="entr" presetSubtype="8" decel="10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2" presetClass="entr" presetSubtype="8"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40" grpId="0" animBg="1"/>
      <p:bldP spid="42" grpId="0" build="p">
        <p:tmplLst>
          <p:tmpl lvl="1">
            <p:tnLst>
              <p:par>
                <p:cTn presetID="2" presetClass="entr" presetSubtype="8" decel="10000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0-#ppt_w/2"/>
                          </p:val>
                        </p:tav>
                        <p:tav tm="100000">
                          <p:val>
                            <p:strVal val="#ppt_x"/>
                          </p:val>
                        </p:tav>
                      </p:tavLst>
                    </p:anim>
                    <p:anim calcmode="lin" valueType="num">
                      <p:cBhvr additive="base">
                        <p:cTn dur="500" fill="hold"/>
                        <p:tgtEl>
                          <p:spTgt spid="42"/>
                        </p:tgtEl>
                        <p:attrNameLst>
                          <p:attrName>ppt_y</p:attrName>
                        </p:attrNameLst>
                      </p:cBhvr>
                      <p:tavLst>
                        <p:tav tm="0">
                          <p:val>
                            <p:strVal val="#ppt_y"/>
                          </p:val>
                        </p:tav>
                        <p:tav tm="100000">
                          <p:val>
                            <p:strVal val="#ppt_y"/>
                          </p:val>
                        </p:tav>
                      </p:tavLst>
                    </p:anim>
                  </p:childTnLst>
                </p:cTn>
              </p:par>
            </p:tnLst>
          </p:tmpl>
        </p:tmplLst>
      </p:bldP>
      <p:bldP spid="43" grpId="0" build="p">
        <p:tmplLst>
          <p:tmpl lvl="1">
            <p:tnLst>
              <p:par>
                <p:cTn presetID="22" presetClass="entr" presetSubtype="8"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animBg="1"/>
      <p:bldP spid="46" grpId="0" build="p">
        <p:tmplLst>
          <p:tmpl lvl="1">
            <p:tnLst>
              <p:par>
                <p:cTn presetID="2" presetClass="entr" presetSubtype="8" decel="100000" fill="hold" nodeType="afterEffect">
                  <p:stCondLst>
                    <p:cond delay="25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0-#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build="p">
        <p:tmplLst>
          <p:tmpl lvl="1">
            <p:tnLst>
              <p:par>
                <p:cTn presetID="22" presetClass="entr" presetSubtype="8" fill="hold" nodeType="withEffect">
                  <p:stCondLst>
                    <p:cond delay="250"/>
                  </p:stCondLst>
                  <p:childTnLst>
                    <p:set>
                      <p:cBhvr>
                        <p:cTn dur="1" fill="hold">
                          <p:stCondLst>
                            <p:cond delay="0"/>
                          </p:stCondLst>
                        </p:cTn>
                        <p:tgtEl>
                          <p:spTgt spid="47"/>
                        </p:tgtEl>
                        <p:attrNameLst>
                          <p:attrName>style.visibility</p:attrName>
                        </p:attrNameLst>
                      </p:cBhvr>
                      <p:to>
                        <p:strVal val="visible"/>
                      </p:to>
                    </p:set>
                    <p:animEffect transition="in" filter="wipe(left)">
                      <p:cBhvr>
                        <p:cTn dur="500"/>
                        <p:tgtEl>
                          <p:spTgt spid="47"/>
                        </p:tgtEl>
                      </p:cBhvr>
                    </p:animEffect>
                  </p:childTnLst>
                </p:cTn>
              </p:par>
            </p:tnLst>
          </p:tmpl>
        </p:tmplLst>
      </p:bldP>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 Points 2">
    <p:spTree>
      <p:nvGrpSpPr>
        <p:cNvPr id="1" name=""/>
        <p:cNvGrpSpPr/>
        <p:nvPr/>
      </p:nvGrpSpPr>
      <p:grpSpPr>
        <a:xfrm>
          <a:off x="0" y="0"/>
          <a:ext cx="0" cy="0"/>
          <a:chOff x="0" y="0"/>
          <a:chExt cx="0" cy="0"/>
        </a:xfrm>
      </p:grpSpPr>
      <p:sp>
        <p:nvSpPr>
          <p:cNvPr id="12" name="正方形/長方形 11"/>
          <p:cNvSpPr/>
          <p:nvPr userDrawn="1"/>
        </p:nvSpPr>
        <p:spPr>
          <a:xfrm>
            <a:off x="444078" y="3604810"/>
            <a:ext cx="2568041" cy="2204986"/>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790087" y="2372015"/>
            <a:ext cx="1876027" cy="1407142"/>
          </a:xfrm>
          <a:prstGeom prst="rect">
            <a:avLst/>
          </a:prstGeom>
        </p:spPr>
      </p:pic>
      <p:sp>
        <p:nvSpPr>
          <p:cNvPr id="11" name="テキスト プレースホルダー 5"/>
          <p:cNvSpPr>
            <a:spLocks noGrp="1"/>
          </p:cNvSpPr>
          <p:nvPr>
            <p:ph type="body" sz="quarter" idx="21" hasCustomPrompt="1"/>
          </p:nvPr>
        </p:nvSpPr>
        <p:spPr>
          <a:xfrm>
            <a:off x="978405" y="3158758"/>
            <a:ext cx="1499386" cy="604825"/>
          </a:xfrm>
          <a:noFill/>
        </p:spPr>
        <p:txBody>
          <a:bodyPr anchor="t">
            <a:noAutofit/>
          </a:bodyPr>
          <a:lstStyle>
            <a:lvl1pPr algn="ctr">
              <a:lnSpc>
                <a:spcPct val="100000"/>
              </a:lnSpc>
              <a:spcBef>
                <a:spcPts val="0"/>
              </a:spcBef>
              <a:defRPr sz="1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9" name="図プレースホルダー 7"/>
          <p:cNvSpPr>
            <a:spLocks noGrp="1"/>
          </p:cNvSpPr>
          <p:nvPr>
            <p:ph type="pic" sz="quarter" idx="16" hasCustomPrompt="1"/>
          </p:nvPr>
        </p:nvSpPr>
        <p:spPr>
          <a:xfrm>
            <a:off x="1481354" y="2487518"/>
            <a:ext cx="493487" cy="657153"/>
          </a:xfrm>
        </p:spPr>
        <p:txBody>
          <a:bodyPr>
            <a:normAutofit/>
          </a:bodyPr>
          <a:lstStyle>
            <a:lvl1pPr>
              <a:defRPr sz="1000"/>
            </a:lvl1pPr>
          </a:lstStyle>
          <a:p>
            <a:r>
              <a:rPr kumimoji="1" lang="en-US" altLang="ja-JP" dirty="0"/>
              <a:t>Icon</a:t>
            </a:r>
            <a:endParaRPr kumimoji="1" lang="ja-JP" altLang="en-US" dirty="0"/>
          </a:p>
        </p:txBody>
      </p:sp>
      <p:sp>
        <p:nvSpPr>
          <p:cNvPr id="23" name="テキスト プレースホルダー 5"/>
          <p:cNvSpPr>
            <a:spLocks noGrp="1"/>
          </p:cNvSpPr>
          <p:nvPr>
            <p:ph type="body" sz="quarter" idx="26" hasCustomPrompt="1"/>
          </p:nvPr>
        </p:nvSpPr>
        <p:spPr>
          <a:xfrm>
            <a:off x="554165" y="4416227"/>
            <a:ext cx="2347871" cy="1289197"/>
          </a:xfrm>
          <a:noFill/>
        </p:spPr>
        <p:txBody>
          <a:bodyPr anchor="t">
            <a:noAutofit/>
          </a:bodyPr>
          <a:lstStyle>
            <a:lvl1pPr algn="l">
              <a:lnSpc>
                <a:spcPct val="11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sp>
        <p:nvSpPr>
          <p:cNvPr id="24" name="正方形/長方形 23"/>
          <p:cNvSpPr/>
          <p:nvPr userDrawn="1"/>
        </p:nvSpPr>
        <p:spPr>
          <a:xfrm>
            <a:off x="3301140" y="3618896"/>
            <a:ext cx="2568041" cy="2204986"/>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25" name="図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3647149" y="2386102"/>
            <a:ext cx="1876027" cy="1407142"/>
          </a:xfrm>
          <a:prstGeom prst="rect">
            <a:avLst/>
          </a:prstGeom>
        </p:spPr>
      </p:pic>
      <p:sp>
        <p:nvSpPr>
          <p:cNvPr id="27" name="テキスト プレースホルダー 5"/>
          <p:cNvSpPr>
            <a:spLocks noGrp="1"/>
          </p:cNvSpPr>
          <p:nvPr>
            <p:ph type="body" sz="quarter" idx="27" hasCustomPrompt="1"/>
          </p:nvPr>
        </p:nvSpPr>
        <p:spPr>
          <a:xfrm>
            <a:off x="3835467" y="3172845"/>
            <a:ext cx="1499386" cy="604825"/>
          </a:xfrm>
          <a:noFill/>
        </p:spPr>
        <p:txBody>
          <a:bodyPr anchor="t">
            <a:noAutofit/>
          </a:bodyPr>
          <a:lstStyle>
            <a:lvl1pPr algn="ctr">
              <a:lnSpc>
                <a:spcPct val="100000"/>
              </a:lnSpc>
              <a:spcBef>
                <a:spcPts val="0"/>
              </a:spcBef>
              <a:defRPr sz="1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8" name="図プレースホルダー 7"/>
          <p:cNvSpPr>
            <a:spLocks noGrp="1"/>
          </p:cNvSpPr>
          <p:nvPr>
            <p:ph type="pic" sz="quarter" idx="28" hasCustomPrompt="1"/>
          </p:nvPr>
        </p:nvSpPr>
        <p:spPr>
          <a:xfrm>
            <a:off x="4338416" y="2501605"/>
            <a:ext cx="493487" cy="657153"/>
          </a:xfrm>
        </p:spPr>
        <p:txBody>
          <a:bodyPr>
            <a:normAutofit/>
          </a:bodyPr>
          <a:lstStyle>
            <a:lvl1pPr>
              <a:defRPr sz="1000"/>
            </a:lvl1pPr>
          </a:lstStyle>
          <a:p>
            <a:r>
              <a:rPr kumimoji="1" lang="en-US" altLang="ja-JP" dirty="0"/>
              <a:t>Icon</a:t>
            </a:r>
            <a:endParaRPr kumimoji="1" lang="ja-JP" altLang="en-US" dirty="0"/>
          </a:p>
        </p:txBody>
      </p:sp>
      <p:sp>
        <p:nvSpPr>
          <p:cNvPr id="29" name="テキスト プレースホルダー 5"/>
          <p:cNvSpPr>
            <a:spLocks noGrp="1"/>
          </p:cNvSpPr>
          <p:nvPr>
            <p:ph type="body" sz="quarter" idx="29" hasCustomPrompt="1"/>
          </p:nvPr>
        </p:nvSpPr>
        <p:spPr>
          <a:xfrm>
            <a:off x="3411227" y="4430314"/>
            <a:ext cx="2347871" cy="1289197"/>
          </a:xfrm>
          <a:noFill/>
        </p:spPr>
        <p:txBody>
          <a:bodyPr anchor="t">
            <a:noAutofit/>
          </a:bodyPr>
          <a:lstStyle>
            <a:lvl1pPr algn="l">
              <a:lnSpc>
                <a:spcPct val="11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sp>
        <p:nvSpPr>
          <p:cNvPr id="30" name="正方形/長方形 29"/>
          <p:cNvSpPr/>
          <p:nvPr userDrawn="1"/>
        </p:nvSpPr>
        <p:spPr>
          <a:xfrm>
            <a:off x="6158201" y="3618896"/>
            <a:ext cx="2568041" cy="2204986"/>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pic>
        <p:nvPicPr>
          <p:cNvPr id="31" name="図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6504211" y="2386102"/>
            <a:ext cx="1876027" cy="1407142"/>
          </a:xfrm>
          <a:prstGeom prst="rect">
            <a:avLst/>
          </a:prstGeom>
        </p:spPr>
      </p:pic>
      <p:sp>
        <p:nvSpPr>
          <p:cNvPr id="32" name="テキスト プレースホルダー 5"/>
          <p:cNvSpPr>
            <a:spLocks noGrp="1"/>
          </p:cNvSpPr>
          <p:nvPr>
            <p:ph type="body" sz="quarter" idx="30" hasCustomPrompt="1"/>
          </p:nvPr>
        </p:nvSpPr>
        <p:spPr>
          <a:xfrm>
            <a:off x="6692529" y="3172845"/>
            <a:ext cx="1499386" cy="604825"/>
          </a:xfrm>
          <a:noFill/>
        </p:spPr>
        <p:txBody>
          <a:bodyPr anchor="t">
            <a:noAutofit/>
          </a:bodyPr>
          <a:lstStyle>
            <a:lvl1pPr algn="ctr">
              <a:lnSpc>
                <a:spcPct val="100000"/>
              </a:lnSpc>
              <a:spcBef>
                <a:spcPts val="0"/>
              </a:spcBef>
              <a:defRPr sz="1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3" name="図プレースホルダー 7"/>
          <p:cNvSpPr>
            <a:spLocks noGrp="1"/>
          </p:cNvSpPr>
          <p:nvPr>
            <p:ph type="pic" sz="quarter" idx="31" hasCustomPrompt="1"/>
          </p:nvPr>
        </p:nvSpPr>
        <p:spPr>
          <a:xfrm>
            <a:off x="7195478" y="2501605"/>
            <a:ext cx="493487" cy="657153"/>
          </a:xfrm>
        </p:spPr>
        <p:txBody>
          <a:bodyPr>
            <a:normAutofit/>
          </a:bodyPr>
          <a:lstStyle>
            <a:lvl1pPr>
              <a:defRPr sz="1000"/>
            </a:lvl1pPr>
          </a:lstStyle>
          <a:p>
            <a:r>
              <a:rPr kumimoji="1" lang="en-US" altLang="ja-JP" dirty="0"/>
              <a:t>Icon</a:t>
            </a:r>
            <a:endParaRPr kumimoji="1" lang="ja-JP" altLang="en-US" dirty="0"/>
          </a:p>
        </p:txBody>
      </p:sp>
      <p:sp>
        <p:nvSpPr>
          <p:cNvPr id="34" name="テキスト プレースホルダー 5"/>
          <p:cNvSpPr>
            <a:spLocks noGrp="1"/>
          </p:cNvSpPr>
          <p:nvPr>
            <p:ph type="body" sz="quarter" idx="32" hasCustomPrompt="1"/>
          </p:nvPr>
        </p:nvSpPr>
        <p:spPr>
          <a:xfrm>
            <a:off x="6268288" y="4430314"/>
            <a:ext cx="2347871" cy="1289197"/>
          </a:xfrm>
          <a:noFill/>
        </p:spPr>
        <p:txBody>
          <a:bodyPr anchor="t">
            <a:noAutofit/>
          </a:bodyPr>
          <a:lstStyle>
            <a:lvl1pPr algn="l">
              <a:lnSpc>
                <a:spcPct val="11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spTree>
    <p:extLst>
      <p:ext uri="{BB962C8B-B14F-4D97-AF65-F5344CB8AC3E}">
        <p14:creationId xmlns:p14="http://schemas.microsoft.com/office/powerpoint/2010/main" val="24646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p:cTn id="13"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15" dur="5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6" dur="500"/>
                                        <p:tgtEl>
                                          <p:spTgt spid="11">
                                            <p:txEl>
                                              <p:pRg st="0" end="0"/>
                                            </p:tx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 calcmode="lin" valueType="num">
                                      <p:cBhvr>
                                        <p:cTn id="21" dur="500" fill="hold"/>
                                        <p:tgtEl>
                                          <p:spTgt spid="19"/>
                                        </p:tgtEl>
                                        <p:attrNameLst>
                                          <p:attrName>style.rotation</p:attrName>
                                        </p:attrNameLst>
                                      </p:cBhvr>
                                      <p:tavLst>
                                        <p:tav tm="0">
                                          <p:val>
                                            <p:fltVal val="90"/>
                                          </p:val>
                                        </p:tav>
                                        <p:tav tm="100000">
                                          <p:val>
                                            <p:fltVal val="0"/>
                                          </p:val>
                                        </p:tav>
                                      </p:tavLst>
                                    </p:anim>
                                    <p:animEffect transition="in" filter="fade">
                                      <p:cBhvr>
                                        <p:cTn id="22" dur="500"/>
                                        <p:tgtEl>
                                          <p:spTgt spid="19"/>
                                        </p:tgtEl>
                                      </p:cBhvr>
                                    </p:animEffect>
                                  </p:childTnLst>
                                </p:cTn>
                              </p:par>
                            </p:childTnLst>
                          </p:cTn>
                        </p:par>
                        <p:par>
                          <p:cTn id="23" fill="hold">
                            <p:stCondLst>
                              <p:cond delay="500"/>
                            </p:stCondLst>
                            <p:childTnLst>
                              <p:par>
                                <p:cTn id="24" presetID="16" presetClass="entr" presetSubtype="37" fill="hold" grpId="0" nodeType="afterEffect">
                                  <p:stCondLst>
                                    <p:cond delay="250"/>
                                  </p:stCondLst>
                                  <p:childTnLst>
                                    <p:set>
                                      <p:cBhvr>
                                        <p:cTn id="25" dur="1" fill="hold">
                                          <p:stCondLst>
                                            <p:cond delay="0"/>
                                          </p:stCondLst>
                                        </p:cTn>
                                        <p:tgtEl>
                                          <p:spTgt spid="12"/>
                                        </p:tgtEl>
                                        <p:attrNameLst>
                                          <p:attrName>style.visibility</p:attrName>
                                        </p:attrNameLst>
                                      </p:cBhvr>
                                      <p:to>
                                        <p:strVal val="visible"/>
                                      </p:to>
                                    </p:set>
                                    <p:animEffect transition="in" filter="barn(outVertical)">
                                      <p:cBhvr>
                                        <p:cTn id="26" dur="500"/>
                                        <p:tgtEl>
                                          <p:spTgt spid="12"/>
                                        </p:tgtEl>
                                      </p:cBhvr>
                                    </p:animEffect>
                                  </p:childTnLst>
                                </p:cTn>
                              </p:par>
                            </p:childTnLst>
                          </p:cTn>
                        </p:par>
                        <p:par>
                          <p:cTn id="27" fill="hold">
                            <p:stCondLst>
                              <p:cond delay="1250"/>
                            </p:stCondLst>
                            <p:childTnLst>
                              <p:par>
                                <p:cTn id="28" presetID="22" presetClass="entr" presetSubtype="8"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par>
                          <p:cTn id="31" fill="hold">
                            <p:stCondLst>
                              <p:cond delay="1750"/>
                            </p:stCondLst>
                            <p:childTnLst>
                              <p:par>
                                <p:cTn id="32" presetID="31" presetClass="entr" presetSubtype="0" fill="hold" nodeType="afterEffect">
                                  <p:stCondLst>
                                    <p:cond delay="25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fltVal val="0"/>
                                          </p:val>
                                        </p:tav>
                                        <p:tav tm="100000">
                                          <p:val>
                                            <p:strVal val="#ppt_w"/>
                                          </p:val>
                                        </p:tav>
                                      </p:tavLst>
                                    </p:anim>
                                    <p:anim calcmode="lin" valueType="num">
                                      <p:cBhvr>
                                        <p:cTn id="35" dur="500" fill="hold"/>
                                        <p:tgtEl>
                                          <p:spTgt spid="25"/>
                                        </p:tgtEl>
                                        <p:attrNameLst>
                                          <p:attrName>ppt_h</p:attrName>
                                        </p:attrNameLst>
                                      </p:cBhvr>
                                      <p:tavLst>
                                        <p:tav tm="0">
                                          <p:val>
                                            <p:fltVal val="0"/>
                                          </p:val>
                                        </p:tav>
                                        <p:tav tm="100000">
                                          <p:val>
                                            <p:strVal val="#ppt_h"/>
                                          </p:val>
                                        </p:tav>
                                      </p:tavLst>
                                    </p:anim>
                                    <p:anim calcmode="lin" valueType="num">
                                      <p:cBhvr>
                                        <p:cTn id="36" dur="500" fill="hold"/>
                                        <p:tgtEl>
                                          <p:spTgt spid="25"/>
                                        </p:tgtEl>
                                        <p:attrNameLst>
                                          <p:attrName>style.rotation</p:attrName>
                                        </p:attrNameLst>
                                      </p:cBhvr>
                                      <p:tavLst>
                                        <p:tav tm="0">
                                          <p:val>
                                            <p:fltVal val="90"/>
                                          </p:val>
                                        </p:tav>
                                        <p:tav tm="100000">
                                          <p:val>
                                            <p:fltVal val="0"/>
                                          </p:val>
                                        </p:tav>
                                      </p:tavLst>
                                    </p:anim>
                                    <p:animEffect transition="in" filter="fade">
                                      <p:cBhvr>
                                        <p:cTn id="37" dur="500"/>
                                        <p:tgtEl>
                                          <p:spTgt spid="25"/>
                                        </p:tgtEl>
                                      </p:cBhvr>
                                    </p:animEffect>
                                  </p:childTnLst>
                                </p:cTn>
                              </p:par>
                              <p:par>
                                <p:cTn id="38" presetID="31" presetClass="entr" presetSubtype="0" fill="hold" grpId="0" nodeType="withEffect">
                                  <p:stCondLst>
                                    <p:cond delay="250"/>
                                  </p:stCondLst>
                                  <p:childTnLst>
                                    <p:set>
                                      <p:cBhvr>
                                        <p:cTn id="39" dur="1" fill="hold">
                                          <p:stCondLst>
                                            <p:cond delay="0"/>
                                          </p:stCondLst>
                                        </p:cTn>
                                        <p:tgtEl>
                                          <p:spTgt spid="27">
                                            <p:txEl>
                                              <p:pRg st="0" end="0"/>
                                            </p:txEl>
                                          </p:spTgt>
                                        </p:tgtEl>
                                        <p:attrNameLst>
                                          <p:attrName>style.visibility</p:attrName>
                                        </p:attrNameLst>
                                      </p:cBhvr>
                                      <p:to>
                                        <p:strVal val="visible"/>
                                      </p:to>
                                    </p:set>
                                    <p:anim calcmode="lin" valueType="num">
                                      <p:cBhvr>
                                        <p:cTn id="40"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41" dur="500" fill="hold"/>
                                        <p:tgtEl>
                                          <p:spTgt spid="27">
                                            <p:txEl>
                                              <p:pRg st="0" end="0"/>
                                            </p:txEl>
                                          </p:spTgt>
                                        </p:tgtEl>
                                        <p:attrNameLst>
                                          <p:attrName>ppt_h</p:attrName>
                                        </p:attrNameLst>
                                      </p:cBhvr>
                                      <p:tavLst>
                                        <p:tav tm="0">
                                          <p:val>
                                            <p:fltVal val="0"/>
                                          </p:val>
                                        </p:tav>
                                        <p:tav tm="100000">
                                          <p:val>
                                            <p:strVal val="#ppt_h"/>
                                          </p:val>
                                        </p:tav>
                                      </p:tavLst>
                                    </p:anim>
                                    <p:anim calcmode="lin" valueType="num">
                                      <p:cBhvr>
                                        <p:cTn id="42" dur="500" fill="hold"/>
                                        <p:tgtEl>
                                          <p:spTgt spid="27">
                                            <p:txEl>
                                              <p:pRg st="0" end="0"/>
                                            </p:txEl>
                                          </p:spTgt>
                                        </p:tgtEl>
                                        <p:attrNameLst>
                                          <p:attrName>style.rotation</p:attrName>
                                        </p:attrNameLst>
                                      </p:cBhvr>
                                      <p:tavLst>
                                        <p:tav tm="0">
                                          <p:val>
                                            <p:fltVal val="90"/>
                                          </p:val>
                                        </p:tav>
                                        <p:tav tm="100000">
                                          <p:val>
                                            <p:fltVal val="0"/>
                                          </p:val>
                                        </p:tav>
                                      </p:tavLst>
                                    </p:anim>
                                    <p:animEffect transition="in" filter="fade">
                                      <p:cBhvr>
                                        <p:cTn id="43" dur="500"/>
                                        <p:tgtEl>
                                          <p:spTgt spid="27">
                                            <p:txEl>
                                              <p:pRg st="0" end="0"/>
                                            </p:txEl>
                                          </p:spTgt>
                                        </p:tgtEl>
                                      </p:cBhvr>
                                    </p:animEffect>
                                  </p:childTnLst>
                                </p:cTn>
                              </p:par>
                              <p:par>
                                <p:cTn id="44" presetID="31" presetClass="entr" presetSubtype="0" fill="hold" grpId="0" nodeType="withEffect">
                                  <p:stCondLst>
                                    <p:cond delay="25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 calcmode="lin" valueType="num">
                                      <p:cBhvr>
                                        <p:cTn id="48" dur="500" fill="hold"/>
                                        <p:tgtEl>
                                          <p:spTgt spid="28"/>
                                        </p:tgtEl>
                                        <p:attrNameLst>
                                          <p:attrName>style.rotation</p:attrName>
                                        </p:attrNameLst>
                                      </p:cBhvr>
                                      <p:tavLst>
                                        <p:tav tm="0">
                                          <p:val>
                                            <p:fltVal val="90"/>
                                          </p:val>
                                        </p:tav>
                                        <p:tav tm="100000">
                                          <p:val>
                                            <p:fltVal val="0"/>
                                          </p:val>
                                        </p:tav>
                                      </p:tavLst>
                                    </p:anim>
                                    <p:animEffect transition="in" filter="fade">
                                      <p:cBhvr>
                                        <p:cTn id="49" dur="500"/>
                                        <p:tgtEl>
                                          <p:spTgt spid="28"/>
                                        </p:tgtEl>
                                      </p:cBhvr>
                                    </p:animEffect>
                                  </p:childTnLst>
                                </p:cTn>
                              </p:par>
                            </p:childTnLst>
                          </p:cTn>
                        </p:par>
                        <p:par>
                          <p:cTn id="50" fill="hold">
                            <p:stCondLst>
                              <p:cond delay="2500"/>
                            </p:stCondLst>
                            <p:childTnLst>
                              <p:par>
                                <p:cTn id="51" presetID="16" presetClass="entr" presetSubtype="37" fill="hold" grpId="0" nodeType="afterEffect">
                                  <p:stCondLst>
                                    <p:cond delay="250"/>
                                  </p:stCondLst>
                                  <p:childTnLst>
                                    <p:set>
                                      <p:cBhvr>
                                        <p:cTn id="52" dur="1" fill="hold">
                                          <p:stCondLst>
                                            <p:cond delay="0"/>
                                          </p:stCondLst>
                                        </p:cTn>
                                        <p:tgtEl>
                                          <p:spTgt spid="24"/>
                                        </p:tgtEl>
                                        <p:attrNameLst>
                                          <p:attrName>style.visibility</p:attrName>
                                        </p:attrNameLst>
                                      </p:cBhvr>
                                      <p:to>
                                        <p:strVal val="visible"/>
                                      </p:to>
                                    </p:set>
                                    <p:animEffect transition="in" filter="barn(outVertical)">
                                      <p:cBhvr>
                                        <p:cTn id="53" dur="500"/>
                                        <p:tgtEl>
                                          <p:spTgt spid="24"/>
                                        </p:tgtEl>
                                      </p:cBhvr>
                                    </p:animEffect>
                                  </p:childTnLst>
                                </p:cTn>
                              </p:par>
                            </p:childTnLst>
                          </p:cTn>
                        </p:par>
                        <p:par>
                          <p:cTn id="54" fill="hold">
                            <p:stCondLst>
                              <p:cond delay="3250"/>
                            </p:stCondLst>
                            <p:childTnLst>
                              <p:par>
                                <p:cTn id="55" presetID="22" presetClass="entr" presetSubtype="8" fill="hold" grpId="0"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childTnLst>
                          </p:cTn>
                        </p:par>
                        <p:par>
                          <p:cTn id="58" fill="hold">
                            <p:stCondLst>
                              <p:cond delay="3750"/>
                            </p:stCondLst>
                            <p:childTnLst>
                              <p:par>
                                <p:cTn id="59" presetID="31" presetClass="entr" presetSubtype="0" fill="hold" nodeType="afterEffect">
                                  <p:stCondLst>
                                    <p:cond delay="250"/>
                                  </p:stCondLst>
                                  <p:childTnLst>
                                    <p:set>
                                      <p:cBhvr>
                                        <p:cTn id="60" dur="1" fill="hold">
                                          <p:stCondLst>
                                            <p:cond delay="0"/>
                                          </p:stCondLst>
                                        </p:cTn>
                                        <p:tgtEl>
                                          <p:spTgt spid="31"/>
                                        </p:tgtEl>
                                        <p:attrNameLst>
                                          <p:attrName>style.visibility</p:attrName>
                                        </p:attrNameLst>
                                      </p:cBhvr>
                                      <p:to>
                                        <p:strVal val="visible"/>
                                      </p:to>
                                    </p:set>
                                    <p:anim calcmode="lin" valueType="num">
                                      <p:cBhvr>
                                        <p:cTn id="61" dur="500" fill="hold"/>
                                        <p:tgtEl>
                                          <p:spTgt spid="31"/>
                                        </p:tgtEl>
                                        <p:attrNameLst>
                                          <p:attrName>ppt_w</p:attrName>
                                        </p:attrNameLst>
                                      </p:cBhvr>
                                      <p:tavLst>
                                        <p:tav tm="0">
                                          <p:val>
                                            <p:fltVal val="0"/>
                                          </p:val>
                                        </p:tav>
                                        <p:tav tm="100000">
                                          <p:val>
                                            <p:strVal val="#ppt_w"/>
                                          </p:val>
                                        </p:tav>
                                      </p:tavLst>
                                    </p:anim>
                                    <p:anim calcmode="lin" valueType="num">
                                      <p:cBhvr>
                                        <p:cTn id="62" dur="500" fill="hold"/>
                                        <p:tgtEl>
                                          <p:spTgt spid="31"/>
                                        </p:tgtEl>
                                        <p:attrNameLst>
                                          <p:attrName>ppt_h</p:attrName>
                                        </p:attrNameLst>
                                      </p:cBhvr>
                                      <p:tavLst>
                                        <p:tav tm="0">
                                          <p:val>
                                            <p:fltVal val="0"/>
                                          </p:val>
                                        </p:tav>
                                        <p:tav tm="100000">
                                          <p:val>
                                            <p:strVal val="#ppt_h"/>
                                          </p:val>
                                        </p:tav>
                                      </p:tavLst>
                                    </p:anim>
                                    <p:anim calcmode="lin" valueType="num">
                                      <p:cBhvr>
                                        <p:cTn id="63" dur="500" fill="hold"/>
                                        <p:tgtEl>
                                          <p:spTgt spid="31"/>
                                        </p:tgtEl>
                                        <p:attrNameLst>
                                          <p:attrName>style.rotation</p:attrName>
                                        </p:attrNameLst>
                                      </p:cBhvr>
                                      <p:tavLst>
                                        <p:tav tm="0">
                                          <p:val>
                                            <p:fltVal val="90"/>
                                          </p:val>
                                        </p:tav>
                                        <p:tav tm="100000">
                                          <p:val>
                                            <p:fltVal val="0"/>
                                          </p:val>
                                        </p:tav>
                                      </p:tavLst>
                                    </p:anim>
                                    <p:animEffect transition="in" filter="fade">
                                      <p:cBhvr>
                                        <p:cTn id="64" dur="500"/>
                                        <p:tgtEl>
                                          <p:spTgt spid="31"/>
                                        </p:tgtEl>
                                      </p:cBhvr>
                                    </p:animEffect>
                                  </p:childTnLst>
                                </p:cTn>
                              </p:par>
                              <p:par>
                                <p:cTn id="65" presetID="31" presetClass="entr" presetSubtype="0" fill="hold" grpId="0" nodeType="withEffect">
                                  <p:stCondLst>
                                    <p:cond delay="250"/>
                                  </p:stCondLst>
                                  <p:childTnLst>
                                    <p:set>
                                      <p:cBhvr>
                                        <p:cTn id="66" dur="1" fill="hold">
                                          <p:stCondLst>
                                            <p:cond delay="0"/>
                                          </p:stCondLst>
                                        </p:cTn>
                                        <p:tgtEl>
                                          <p:spTgt spid="32">
                                            <p:txEl>
                                              <p:pRg st="0" end="0"/>
                                            </p:txEl>
                                          </p:spTgt>
                                        </p:tgtEl>
                                        <p:attrNameLst>
                                          <p:attrName>style.visibility</p:attrName>
                                        </p:attrNameLst>
                                      </p:cBhvr>
                                      <p:to>
                                        <p:strVal val="visible"/>
                                      </p:to>
                                    </p:set>
                                    <p:anim calcmode="lin" valueType="num">
                                      <p:cBhvr>
                                        <p:cTn id="67"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32">
                                            <p:txEl>
                                              <p:pRg st="0" end="0"/>
                                            </p:txEl>
                                          </p:spTgt>
                                        </p:tgtEl>
                                        <p:attrNameLst>
                                          <p:attrName>ppt_h</p:attrName>
                                        </p:attrNameLst>
                                      </p:cBhvr>
                                      <p:tavLst>
                                        <p:tav tm="0">
                                          <p:val>
                                            <p:fltVal val="0"/>
                                          </p:val>
                                        </p:tav>
                                        <p:tav tm="100000">
                                          <p:val>
                                            <p:strVal val="#ppt_h"/>
                                          </p:val>
                                        </p:tav>
                                      </p:tavLst>
                                    </p:anim>
                                    <p:anim calcmode="lin" valueType="num">
                                      <p:cBhvr>
                                        <p:cTn id="69" dur="500" fill="hold"/>
                                        <p:tgtEl>
                                          <p:spTgt spid="32">
                                            <p:txEl>
                                              <p:pRg st="0" end="0"/>
                                            </p:txEl>
                                          </p:spTgt>
                                        </p:tgtEl>
                                        <p:attrNameLst>
                                          <p:attrName>style.rotation</p:attrName>
                                        </p:attrNameLst>
                                      </p:cBhvr>
                                      <p:tavLst>
                                        <p:tav tm="0">
                                          <p:val>
                                            <p:fltVal val="90"/>
                                          </p:val>
                                        </p:tav>
                                        <p:tav tm="100000">
                                          <p:val>
                                            <p:fltVal val="0"/>
                                          </p:val>
                                        </p:tav>
                                      </p:tavLst>
                                    </p:anim>
                                    <p:animEffect transition="in" filter="fade">
                                      <p:cBhvr>
                                        <p:cTn id="70" dur="500"/>
                                        <p:tgtEl>
                                          <p:spTgt spid="32">
                                            <p:txEl>
                                              <p:pRg st="0" end="0"/>
                                            </p:txEl>
                                          </p:spTgt>
                                        </p:tgtEl>
                                      </p:cBhvr>
                                    </p:animEffect>
                                  </p:childTnLst>
                                </p:cTn>
                              </p:par>
                              <p:par>
                                <p:cTn id="71" presetID="31" presetClass="entr" presetSubtype="0" fill="hold" grpId="0" nodeType="withEffect">
                                  <p:stCondLst>
                                    <p:cond delay="250"/>
                                  </p:stCondLst>
                                  <p:childTnLst>
                                    <p:set>
                                      <p:cBhvr>
                                        <p:cTn id="72" dur="1" fill="hold">
                                          <p:stCondLst>
                                            <p:cond delay="0"/>
                                          </p:stCondLst>
                                        </p:cTn>
                                        <p:tgtEl>
                                          <p:spTgt spid="33"/>
                                        </p:tgtEl>
                                        <p:attrNameLst>
                                          <p:attrName>style.visibility</p:attrName>
                                        </p:attrNameLst>
                                      </p:cBhvr>
                                      <p:to>
                                        <p:strVal val="visible"/>
                                      </p:to>
                                    </p:set>
                                    <p:anim calcmode="lin" valueType="num">
                                      <p:cBhvr>
                                        <p:cTn id="73" dur="500" fill="hold"/>
                                        <p:tgtEl>
                                          <p:spTgt spid="33"/>
                                        </p:tgtEl>
                                        <p:attrNameLst>
                                          <p:attrName>ppt_w</p:attrName>
                                        </p:attrNameLst>
                                      </p:cBhvr>
                                      <p:tavLst>
                                        <p:tav tm="0">
                                          <p:val>
                                            <p:fltVal val="0"/>
                                          </p:val>
                                        </p:tav>
                                        <p:tav tm="100000">
                                          <p:val>
                                            <p:strVal val="#ppt_w"/>
                                          </p:val>
                                        </p:tav>
                                      </p:tavLst>
                                    </p:anim>
                                    <p:anim calcmode="lin" valueType="num">
                                      <p:cBhvr>
                                        <p:cTn id="74" dur="500" fill="hold"/>
                                        <p:tgtEl>
                                          <p:spTgt spid="33"/>
                                        </p:tgtEl>
                                        <p:attrNameLst>
                                          <p:attrName>ppt_h</p:attrName>
                                        </p:attrNameLst>
                                      </p:cBhvr>
                                      <p:tavLst>
                                        <p:tav tm="0">
                                          <p:val>
                                            <p:fltVal val="0"/>
                                          </p:val>
                                        </p:tav>
                                        <p:tav tm="100000">
                                          <p:val>
                                            <p:strVal val="#ppt_h"/>
                                          </p:val>
                                        </p:tav>
                                      </p:tavLst>
                                    </p:anim>
                                    <p:anim calcmode="lin" valueType="num">
                                      <p:cBhvr>
                                        <p:cTn id="75" dur="500" fill="hold"/>
                                        <p:tgtEl>
                                          <p:spTgt spid="33"/>
                                        </p:tgtEl>
                                        <p:attrNameLst>
                                          <p:attrName>style.rotation</p:attrName>
                                        </p:attrNameLst>
                                      </p:cBhvr>
                                      <p:tavLst>
                                        <p:tav tm="0">
                                          <p:val>
                                            <p:fltVal val="90"/>
                                          </p:val>
                                        </p:tav>
                                        <p:tav tm="100000">
                                          <p:val>
                                            <p:fltVal val="0"/>
                                          </p:val>
                                        </p:tav>
                                      </p:tavLst>
                                    </p:anim>
                                    <p:animEffect transition="in" filter="fade">
                                      <p:cBhvr>
                                        <p:cTn id="76" dur="500"/>
                                        <p:tgtEl>
                                          <p:spTgt spid="33"/>
                                        </p:tgtEl>
                                      </p:cBhvr>
                                    </p:animEffect>
                                  </p:childTnLst>
                                </p:cTn>
                              </p:par>
                            </p:childTnLst>
                          </p:cTn>
                        </p:par>
                        <p:par>
                          <p:cTn id="77" fill="hold">
                            <p:stCondLst>
                              <p:cond delay="4500"/>
                            </p:stCondLst>
                            <p:childTnLst>
                              <p:par>
                                <p:cTn id="78" presetID="16" presetClass="entr" presetSubtype="37" fill="hold" grpId="0" nodeType="afterEffect">
                                  <p:stCondLst>
                                    <p:cond delay="250"/>
                                  </p:stCondLst>
                                  <p:childTnLst>
                                    <p:set>
                                      <p:cBhvr>
                                        <p:cTn id="79" dur="1" fill="hold">
                                          <p:stCondLst>
                                            <p:cond delay="0"/>
                                          </p:stCondLst>
                                        </p:cTn>
                                        <p:tgtEl>
                                          <p:spTgt spid="30"/>
                                        </p:tgtEl>
                                        <p:attrNameLst>
                                          <p:attrName>style.visibility</p:attrName>
                                        </p:attrNameLst>
                                      </p:cBhvr>
                                      <p:to>
                                        <p:strVal val="visible"/>
                                      </p:to>
                                    </p:set>
                                    <p:animEffect transition="in" filter="barn(outVertical)">
                                      <p:cBhvr>
                                        <p:cTn id="80" dur="500"/>
                                        <p:tgtEl>
                                          <p:spTgt spid="30"/>
                                        </p:tgtEl>
                                      </p:cBhvr>
                                    </p:animEffect>
                                  </p:childTnLst>
                                </p:cTn>
                              </p:par>
                            </p:childTnLst>
                          </p:cTn>
                        </p:par>
                        <p:par>
                          <p:cTn id="81" fill="hold">
                            <p:stCondLst>
                              <p:cond delay="5250"/>
                            </p:stCondLst>
                            <p:childTnLst>
                              <p:par>
                                <p:cTn id="82" presetID="22" presetClass="entr" presetSubtype="8" fill="hold" grpId="0" nodeType="after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ipe(left)">
                                      <p:cBhvr>
                                        <p:cTn id="8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build="p">
        <p:tmplLst>
          <p:tmpl lvl="1">
            <p:tnLst>
              <p:par>
                <p:cTn presetID="3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 calcmode="lin" valueType="num">
                      <p:cBhvr>
                        <p:cTn dur="500" fill="hold"/>
                        <p:tgtEl>
                          <p:spTgt spid="11"/>
                        </p:tgtEl>
                        <p:attrNameLst>
                          <p:attrName>style.rotation</p:attrName>
                        </p:attrNameLst>
                      </p:cBhvr>
                      <p:tavLst>
                        <p:tav tm="0">
                          <p:val>
                            <p:fltVal val="90"/>
                          </p:val>
                        </p:tav>
                        <p:tav tm="100000">
                          <p:val>
                            <p:fltVal val="0"/>
                          </p:val>
                        </p:tav>
                      </p:tavLst>
                    </p:anim>
                    <p:animEffect transition="in" filter="fade">
                      <p:cBhvr>
                        <p:cTn dur="500"/>
                        <p:tgtEl>
                          <p:spTgt spid="11"/>
                        </p:tgtEl>
                      </p:cBhvr>
                    </p:animEffect>
                  </p:childTnLst>
                </p:cTn>
              </p:par>
            </p:tnLst>
          </p:tmpl>
        </p:tmplLst>
      </p:bldP>
      <p:bldP spid="19" grpId="0"/>
      <p:bldP spid="23" grpId="0">
        <p:tmplLst>
          <p:tmpl>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7" grpId="0" build="p">
        <p:tmplLst>
          <p:tmpl lvl="1">
            <p:tnLst>
              <p:par>
                <p:cTn presetID="31" presetClass="entr" presetSubtype="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 calcmode="lin" valueType="num">
                      <p:cBhvr>
                        <p:cTn dur="500" fill="hold"/>
                        <p:tgtEl>
                          <p:spTgt spid="27"/>
                        </p:tgtEl>
                        <p:attrNameLst>
                          <p:attrName>style.rotation</p:attrName>
                        </p:attrNameLst>
                      </p:cBhvr>
                      <p:tavLst>
                        <p:tav tm="0">
                          <p:val>
                            <p:fltVal val="90"/>
                          </p:val>
                        </p:tav>
                        <p:tav tm="100000">
                          <p:val>
                            <p:fltVal val="0"/>
                          </p:val>
                        </p:tav>
                      </p:tavLst>
                    </p:anim>
                    <p:animEffect transition="in" filter="fade">
                      <p:cBhvr>
                        <p:cTn dur="500"/>
                        <p:tgtEl>
                          <p:spTgt spid="27"/>
                        </p:tgtEl>
                      </p:cBhvr>
                    </p:animEffect>
                  </p:childTnLst>
                </p:cTn>
              </p:par>
            </p:tnLst>
          </p:tmpl>
        </p:tmplLst>
      </p:bldP>
      <p:bldP spid="28" grpId="0"/>
      <p:bldP spid="29" grpId="0">
        <p:tmplLst>
          <p:tmpl>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2" grpId="0" build="p">
        <p:tmplLst>
          <p:tmpl lvl="1">
            <p:tnLst>
              <p:par>
                <p:cTn presetID="31" presetClass="entr" presetSubtype="0" fill="hold" nodeType="with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 calcmode="lin" valueType="num">
                      <p:cBhvr>
                        <p:cTn dur="500" fill="hold"/>
                        <p:tgtEl>
                          <p:spTgt spid="32"/>
                        </p:tgtEl>
                        <p:attrNameLst>
                          <p:attrName>style.rotation</p:attrName>
                        </p:attrNameLst>
                      </p:cBhvr>
                      <p:tavLst>
                        <p:tav tm="0">
                          <p:val>
                            <p:fltVal val="90"/>
                          </p:val>
                        </p:tav>
                        <p:tav tm="100000">
                          <p:val>
                            <p:fltVal val="0"/>
                          </p:val>
                        </p:tav>
                      </p:tavLst>
                    </p:anim>
                    <p:animEffect transition="in" filter="fade">
                      <p:cBhvr>
                        <p:cTn dur="500"/>
                        <p:tgtEl>
                          <p:spTgt spid="32"/>
                        </p:tgtEl>
                      </p:cBhvr>
                    </p:animEffect>
                  </p:childTnLst>
                </p:cTn>
              </p:par>
            </p:tnLst>
          </p:tmpl>
        </p:tmplLst>
      </p:bldP>
      <p:bldP spid="33" grpId="0"/>
      <p:bldP spid="34" grpId="0">
        <p:tmplLst>
          <p:tmpl>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 Points">
    <p:spTree>
      <p:nvGrpSpPr>
        <p:cNvPr id="1" name=""/>
        <p:cNvGrpSpPr/>
        <p:nvPr/>
      </p:nvGrpSpPr>
      <p:grpSpPr>
        <a:xfrm>
          <a:off x="0" y="0"/>
          <a:ext cx="0" cy="0"/>
          <a:chOff x="0" y="0"/>
          <a:chExt cx="0" cy="0"/>
        </a:xfrm>
      </p:grpSpPr>
      <p:sp>
        <p:nvSpPr>
          <p:cNvPr id="38" name="フリーフォーム 37"/>
          <p:cNvSpPr/>
          <p:nvPr userDrawn="1"/>
        </p:nvSpPr>
        <p:spPr>
          <a:xfrm rot="10800000">
            <a:off x="0" y="5003580"/>
            <a:ext cx="4565412" cy="1073861"/>
          </a:xfrm>
          <a:custGeom>
            <a:avLst/>
            <a:gdLst>
              <a:gd name="connsiteX0" fmla="*/ 9130032 w 9130032"/>
              <a:gd name="connsiteY0" fmla="*/ 1610792 h 1610792"/>
              <a:gd name="connsiteX1" fmla="*/ 7003715 w 9130032"/>
              <a:gd name="connsiteY1" fmla="*/ 1610792 h 1610792"/>
              <a:gd name="connsiteX2" fmla="*/ 3737109 w 9130032"/>
              <a:gd name="connsiteY2" fmla="*/ 1610792 h 1610792"/>
              <a:gd name="connsiteX3" fmla="*/ 1610792 w 9130032"/>
              <a:gd name="connsiteY3" fmla="*/ 1610792 h 1610792"/>
              <a:gd name="connsiteX4" fmla="*/ 0 w 9130032"/>
              <a:gd name="connsiteY4" fmla="*/ 0 h 1610792"/>
              <a:gd name="connsiteX5" fmla="*/ 2126317 w 9130032"/>
              <a:gd name="connsiteY5" fmla="*/ 0 h 1610792"/>
              <a:gd name="connsiteX6" fmla="*/ 7003715 w 9130032"/>
              <a:gd name="connsiteY6" fmla="*/ 0 h 1610792"/>
              <a:gd name="connsiteX7" fmla="*/ 9130032 w 9130032"/>
              <a:gd name="connsiteY7" fmla="*/ 0 h 161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30032" h="1610792">
                <a:moveTo>
                  <a:pt x="9130032" y="1610792"/>
                </a:moveTo>
                <a:lnTo>
                  <a:pt x="7003715" y="1610792"/>
                </a:lnTo>
                <a:lnTo>
                  <a:pt x="3737109" y="1610792"/>
                </a:lnTo>
                <a:lnTo>
                  <a:pt x="1610792" y="1610792"/>
                </a:lnTo>
                <a:lnTo>
                  <a:pt x="0" y="0"/>
                </a:lnTo>
                <a:lnTo>
                  <a:pt x="2126317" y="0"/>
                </a:lnTo>
                <a:lnTo>
                  <a:pt x="7003715" y="0"/>
                </a:lnTo>
                <a:lnTo>
                  <a:pt x="9130032" y="0"/>
                </a:lnTo>
                <a:close/>
              </a:path>
            </a:pathLst>
          </a:cu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51196" tIns="25598" rIns="51196" bIns="25598" rtlCol="0" anchor="ctr">
            <a:noAutofit/>
          </a:bodyPr>
          <a:lstStyle/>
          <a:p>
            <a:pPr algn="ctr"/>
            <a:endParaRPr kumimoji="1" lang="ja-JP" altLang="en-US" dirty="0"/>
          </a:p>
        </p:txBody>
      </p:sp>
      <p:sp>
        <p:nvSpPr>
          <p:cNvPr id="36" name="フリーフォーム 35"/>
          <p:cNvSpPr/>
          <p:nvPr userDrawn="1"/>
        </p:nvSpPr>
        <p:spPr>
          <a:xfrm rot="10800000">
            <a:off x="1" y="3799203"/>
            <a:ext cx="3673750" cy="1074796"/>
          </a:xfrm>
          <a:custGeom>
            <a:avLst/>
            <a:gdLst>
              <a:gd name="connsiteX0" fmla="*/ 7346863 w 7346863"/>
              <a:gd name="connsiteY0" fmla="*/ 1612194 h 1612194"/>
              <a:gd name="connsiteX1" fmla="*/ 1953940 w 7346863"/>
              <a:gd name="connsiteY1" fmla="*/ 1612194 h 1612194"/>
              <a:gd name="connsiteX2" fmla="*/ 1952538 w 7346863"/>
              <a:gd name="connsiteY2" fmla="*/ 1610792 h 1612194"/>
              <a:gd name="connsiteX3" fmla="*/ 1610792 w 7346863"/>
              <a:gd name="connsiteY3" fmla="*/ 1610792 h 1612194"/>
              <a:gd name="connsiteX4" fmla="*/ 0 w 7346863"/>
              <a:gd name="connsiteY4" fmla="*/ 0 h 1612194"/>
              <a:gd name="connsiteX5" fmla="*/ 7003715 w 7346863"/>
              <a:gd name="connsiteY5" fmla="*/ 0 h 1612194"/>
              <a:gd name="connsiteX6" fmla="*/ 7003715 w 7346863"/>
              <a:gd name="connsiteY6" fmla="*/ 1402 h 1612194"/>
              <a:gd name="connsiteX7" fmla="*/ 7346863 w 7346863"/>
              <a:gd name="connsiteY7" fmla="*/ 1402 h 161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6863" h="1612194">
                <a:moveTo>
                  <a:pt x="7346863" y="1612194"/>
                </a:moveTo>
                <a:lnTo>
                  <a:pt x="1953940" y="1612194"/>
                </a:lnTo>
                <a:lnTo>
                  <a:pt x="1952538" y="1610792"/>
                </a:lnTo>
                <a:lnTo>
                  <a:pt x="1610792" y="1610792"/>
                </a:lnTo>
                <a:lnTo>
                  <a:pt x="0" y="0"/>
                </a:lnTo>
                <a:lnTo>
                  <a:pt x="7003715" y="0"/>
                </a:lnTo>
                <a:lnTo>
                  <a:pt x="7003715" y="1402"/>
                </a:lnTo>
                <a:lnTo>
                  <a:pt x="7346863" y="1402"/>
                </a:lnTo>
                <a:close/>
              </a:path>
            </a:pathLst>
          </a:cu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51196" tIns="25598" rIns="51196" bIns="25598" rtlCol="0" anchor="ctr">
            <a:noAutofit/>
          </a:bodyPr>
          <a:lstStyle/>
          <a:p>
            <a:pPr algn="ctr"/>
            <a:endParaRPr kumimoji="1" lang="ja-JP" altLang="en-US" dirty="0"/>
          </a:p>
        </p:txBody>
      </p:sp>
      <p:sp>
        <p:nvSpPr>
          <p:cNvPr id="34" name="フリーフォーム 33"/>
          <p:cNvSpPr/>
          <p:nvPr userDrawn="1"/>
        </p:nvSpPr>
        <p:spPr>
          <a:xfrm>
            <a:off x="5470847" y="2726280"/>
            <a:ext cx="3673152" cy="1080811"/>
          </a:xfrm>
          <a:custGeom>
            <a:avLst/>
            <a:gdLst>
              <a:gd name="connsiteX0" fmla="*/ 341952 w 7345666"/>
              <a:gd name="connsiteY0" fmla="*/ 0 h 1621217"/>
              <a:gd name="connsiteX1" fmla="*/ 7345666 w 7345666"/>
              <a:gd name="connsiteY1" fmla="*/ 0 h 1621217"/>
              <a:gd name="connsiteX2" fmla="*/ 7345666 w 7345666"/>
              <a:gd name="connsiteY2" fmla="*/ 1610792 h 1621217"/>
              <a:gd name="connsiteX3" fmla="*/ 7003714 w 7345666"/>
              <a:gd name="connsiteY3" fmla="*/ 1610792 h 1621217"/>
              <a:gd name="connsiteX4" fmla="*/ 7003714 w 7345666"/>
              <a:gd name="connsiteY4" fmla="*/ 1621217 h 1621217"/>
              <a:gd name="connsiteX5" fmla="*/ 1610792 w 7345666"/>
              <a:gd name="connsiteY5" fmla="*/ 1621217 h 1621217"/>
              <a:gd name="connsiteX6" fmla="*/ 0 w 7345666"/>
              <a:gd name="connsiteY6" fmla="*/ 10425 h 1621217"/>
              <a:gd name="connsiteX7" fmla="*/ 352377 w 7345666"/>
              <a:gd name="connsiteY7" fmla="*/ 10425 h 162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5666" h="1621217">
                <a:moveTo>
                  <a:pt x="341952" y="0"/>
                </a:moveTo>
                <a:lnTo>
                  <a:pt x="7345666" y="0"/>
                </a:lnTo>
                <a:lnTo>
                  <a:pt x="7345666" y="1610792"/>
                </a:lnTo>
                <a:lnTo>
                  <a:pt x="7003714" y="1610792"/>
                </a:lnTo>
                <a:lnTo>
                  <a:pt x="7003714" y="1621217"/>
                </a:lnTo>
                <a:lnTo>
                  <a:pt x="1610792" y="1621217"/>
                </a:lnTo>
                <a:lnTo>
                  <a:pt x="0" y="10425"/>
                </a:lnTo>
                <a:lnTo>
                  <a:pt x="352377" y="10425"/>
                </a:lnTo>
                <a:close/>
              </a:path>
            </a:pathLst>
          </a:cu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51196" tIns="25598" rIns="51196" bIns="25598" rtlCol="0" anchor="ctr">
            <a:noAutofit/>
          </a:bodyP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5" name="図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3724632" y="1973148"/>
            <a:ext cx="1694736" cy="1271162"/>
          </a:xfrm>
          <a:prstGeom prst="rect">
            <a:avLst/>
          </a:prstGeom>
        </p:spPr>
      </p:pic>
      <p:pic>
        <p:nvPicPr>
          <p:cNvPr id="18" name="図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2825785" y="3171508"/>
            <a:ext cx="1694736" cy="1271162"/>
          </a:xfrm>
          <a:prstGeom prst="rect">
            <a:avLst/>
          </a:prstGeom>
        </p:spPr>
      </p:pic>
      <p:pic>
        <p:nvPicPr>
          <p:cNvPr id="19" name="図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4623480" y="3171506"/>
            <a:ext cx="1694736" cy="1271162"/>
          </a:xfrm>
          <a:prstGeom prst="rect">
            <a:avLst/>
          </a:prstGeom>
        </p:spPr>
      </p:pic>
      <p:pic>
        <p:nvPicPr>
          <p:cNvPr id="20" name="図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3724633" y="4369866"/>
            <a:ext cx="1694736" cy="1271162"/>
          </a:xfrm>
          <a:prstGeom prst="rect">
            <a:avLst/>
          </a:prstGeom>
        </p:spPr>
      </p:pic>
      <p:sp>
        <p:nvSpPr>
          <p:cNvPr id="32" name="フリーフォーム 31"/>
          <p:cNvSpPr/>
          <p:nvPr userDrawn="1"/>
        </p:nvSpPr>
        <p:spPr>
          <a:xfrm>
            <a:off x="4579187" y="1529790"/>
            <a:ext cx="4564813" cy="1078941"/>
          </a:xfrm>
          <a:custGeom>
            <a:avLst/>
            <a:gdLst>
              <a:gd name="connsiteX0" fmla="*/ 0 w 9128833"/>
              <a:gd name="connsiteY0" fmla="*/ 0 h 1618412"/>
              <a:gd name="connsiteX1" fmla="*/ 7003715 w 9128833"/>
              <a:gd name="connsiteY1" fmla="*/ 0 h 1618412"/>
              <a:gd name="connsiteX2" fmla="*/ 7003715 w 9128833"/>
              <a:gd name="connsiteY2" fmla="*/ 7620 h 1618412"/>
              <a:gd name="connsiteX3" fmla="*/ 9128833 w 9128833"/>
              <a:gd name="connsiteY3" fmla="*/ 7620 h 1618412"/>
              <a:gd name="connsiteX4" fmla="*/ 9128833 w 9128833"/>
              <a:gd name="connsiteY4" fmla="*/ 1618412 h 1618412"/>
              <a:gd name="connsiteX5" fmla="*/ 3735911 w 9128833"/>
              <a:gd name="connsiteY5" fmla="*/ 1618412 h 1618412"/>
              <a:gd name="connsiteX6" fmla="*/ 3728291 w 9128833"/>
              <a:gd name="connsiteY6" fmla="*/ 1610792 h 1618412"/>
              <a:gd name="connsiteX7" fmla="*/ 1610792 w 9128833"/>
              <a:gd name="connsiteY7" fmla="*/ 1610792 h 161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8833" h="1618412">
                <a:moveTo>
                  <a:pt x="0" y="0"/>
                </a:moveTo>
                <a:lnTo>
                  <a:pt x="7003715" y="0"/>
                </a:lnTo>
                <a:lnTo>
                  <a:pt x="7003715" y="7620"/>
                </a:lnTo>
                <a:lnTo>
                  <a:pt x="9128833" y="7620"/>
                </a:lnTo>
                <a:lnTo>
                  <a:pt x="9128833" y="1618412"/>
                </a:lnTo>
                <a:lnTo>
                  <a:pt x="3735911" y="1618412"/>
                </a:lnTo>
                <a:lnTo>
                  <a:pt x="3728291" y="1610792"/>
                </a:lnTo>
                <a:lnTo>
                  <a:pt x="1610792" y="1610792"/>
                </a:lnTo>
                <a:close/>
              </a:path>
            </a:pathLst>
          </a:cu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51196" tIns="25598" rIns="51196" bIns="25598" rtlCol="0" anchor="ctr">
            <a:noAutofit/>
          </a:bodyPr>
          <a:lstStyle/>
          <a:p>
            <a:pPr algn="ctr"/>
            <a:endParaRPr kumimoji="1" lang="ja-JP" altLang="en-US" dirty="0"/>
          </a:p>
        </p:txBody>
      </p:sp>
      <p:sp>
        <p:nvSpPr>
          <p:cNvPr id="48" name="テキスト プレースホルダー 5"/>
          <p:cNvSpPr>
            <a:spLocks noGrp="1"/>
          </p:cNvSpPr>
          <p:nvPr>
            <p:ph type="body" sz="quarter" idx="21" hasCustomPrompt="1"/>
          </p:nvPr>
        </p:nvSpPr>
        <p:spPr>
          <a:xfrm>
            <a:off x="3819710" y="2166242"/>
            <a:ext cx="1499386" cy="884979"/>
          </a:xfrm>
          <a:noFill/>
        </p:spPr>
        <p:txBody>
          <a:bodyPr anchor="ctr">
            <a:noAutofit/>
          </a:bodyPr>
          <a:lstStyle>
            <a:lvl1pPr algn="ctr">
              <a:lnSpc>
                <a:spcPct val="100000"/>
              </a:lnSpc>
              <a:spcBef>
                <a:spcPts val="0"/>
              </a:spcBef>
              <a:defRPr sz="1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9" name="テキスト プレースホルダー 5"/>
          <p:cNvSpPr>
            <a:spLocks noGrp="1"/>
          </p:cNvSpPr>
          <p:nvPr>
            <p:ph type="body" sz="quarter" idx="22" hasCustomPrompt="1"/>
          </p:nvPr>
        </p:nvSpPr>
        <p:spPr>
          <a:xfrm>
            <a:off x="4723752" y="3364602"/>
            <a:ext cx="1499386" cy="884979"/>
          </a:xfrm>
          <a:noFill/>
        </p:spPr>
        <p:txBody>
          <a:bodyPr anchor="ctr">
            <a:noAutofit/>
          </a:bodyPr>
          <a:lstStyle>
            <a:lvl1pPr algn="ctr">
              <a:lnSpc>
                <a:spcPct val="100000"/>
              </a:lnSpc>
              <a:spcBef>
                <a:spcPts val="0"/>
              </a:spcBef>
              <a:defRPr sz="1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0" name="テキスト プレースホルダー 5"/>
          <p:cNvSpPr>
            <a:spLocks noGrp="1"/>
          </p:cNvSpPr>
          <p:nvPr>
            <p:ph type="body" sz="quarter" idx="23" hasCustomPrompt="1"/>
          </p:nvPr>
        </p:nvSpPr>
        <p:spPr>
          <a:xfrm>
            <a:off x="2919751" y="3360354"/>
            <a:ext cx="1499386" cy="884979"/>
          </a:xfrm>
          <a:noFill/>
        </p:spPr>
        <p:txBody>
          <a:bodyPr anchor="ctr">
            <a:noAutofit/>
          </a:bodyPr>
          <a:lstStyle>
            <a:lvl1pPr algn="ctr">
              <a:lnSpc>
                <a:spcPct val="100000"/>
              </a:lnSpc>
              <a:spcBef>
                <a:spcPts val="0"/>
              </a:spcBef>
              <a:defRPr sz="1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1" name="テキスト プレースホルダー 5"/>
          <p:cNvSpPr>
            <a:spLocks noGrp="1"/>
          </p:cNvSpPr>
          <p:nvPr>
            <p:ph type="body" sz="quarter" idx="24" hasCustomPrompt="1"/>
          </p:nvPr>
        </p:nvSpPr>
        <p:spPr>
          <a:xfrm>
            <a:off x="3819710" y="4560819"/>
            <a:ext cx="1499386" cy="884979"/>
          </a:xfrm>
          <a:noFill/>
        </p:spPr>
        <p:txBody>
          <a:bodyPr anchor="ctr">
            <a:noAutofit/>
          </a:bodyPr>
          <a:lstStyle>
            <a:lvl1pPr algn="ctr">
              <a:lnSpc>
                <a:spcPct val="100000"/>
              </a:lnSpc>
              <a:spcBef>
                <a:spcPts val="0"/>
              </a:spcBef>
              <a:defRPr sz="1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2" name="テキスト プレースホルダー 5"/>
          <p:cNvSpPr>
            <a:spLocks noGrp="1"/>
          </p:cNvSpPr>
          <p:nvPr>
            <p:ph type="body" sz="quarter" idx="19" hasCustomPrompt="1"/>
          </p:nvPr>
        </p:nvSpPr>
        <p:spPr>
          <a:xfrm>
            <a:off x="5326285" y="1527920"/>
            <a:ext cx="2700827" cy="1062383"/>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3" name="テキスト プレースホルダー 5"/>
          <p:cNvSpPr>
            <a:spLocks noGrp="1"/>
          </p:cNvSpPr>
          <p:nvPr>
            <p:ph type="body" sz="quarter" idx="25" hasCustomPrompt="1"/>
          </p:nvPr>
        </p:nvSpPr>
        <p:spPr>
          <a:xfrm>
            <a:off x="6225902" y="2726279"/>
            <a:ext cx="2700827" cy="1062383"/>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4" name="テキスト プレースホルダー 5"/>
          <p:cNvSpPr>
            <a:spLocks noGrp="1"/>
          </p:cNvSpPr>
          <p:nvPr>
            <p:ph type="body" sz="quarter" idx="26" hasCustomPrompt="1"/>
          </p:nvPr>
        </p:nvSpPr>
        <p:spPr>
          <a:xfrm>
            <a:off x="256677" y="3816699"/>
            <a:ext cx="2700827" cy="1062383"/>
          </a:xfrm>
          <a:noFill/>
        </p:spPr>
        <p:txBody>
          <a:bodyPr anchor="ctr">
            <a:noAutofit/>
          </a:bodyPr>
          <a:lstStyle>
            <a:lvl1pPr marL="0" indent="0" algn="r">
              <a:lnSpc>
                <a:spcPct val="110000"/>
              </a:lnSpc>
              <a:spcBef>
                <a:spcPts val="0"/>
              </a:spcBef>
              <a:buClr>
                <a:schemeClr val="tx1">
                  <a:lumMod val="50000"/>
                </a:schemeClr>
              </a:buClr>
              <a:buFont typeface="Wingdings" panose="05000000000000000000" pitchFamily="2" charset="2"/>
              <a:buNone/>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5" name="テキスト プレースホルダー 5"/>
          <p:cNvSpPr>
            <a:spLocks noGrp="1"/>
          </p:cNvSpPr>
          <p:nvPr>
            <p:ph type="body" sz="quarter" idx="27" hasCustomPrompt="1"/>
          </p:nvPr>
        </p:nvSpPr>
        <p:spPr>
          <a:xfrm>
            <a:off x="1156294" y="5015058"/>
            <a:ext cx="2700827" cy="1062383"/>
          </a:xfrm>
          <a:noFill/>
        </p:spPr>
        <p:txBody>
          <a:bodyPr anchor="ctr">
            <a:noAutofit/>
          </a:bodyPr>
          <a:lstStyle>
            <a:lvl1pPr marL="0" indent="0" algn="r">
              <a:lnSpc>
                <a:spcPct val="110000"/>
              </a:lnSpc>
              <a:spcBef>
                <a:spcPts val="0"/>
              </a:spcBef>
              <a:buClr>
                <a:schemeClr val="tx1">
                  <a:lumMod val="50000"/>
                </a:schemeClr>
              </a:buClr>
              <a:buFont typeface="Wingdings" panose="05000000000000000000" pitchFamily="2" charset="2"/>
              <a:buNone/>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Tree>
    <p:extLst>
      <p:ext uri="{BB962C8B-B14F-4D97-AF65-F5344CB8AC3E}">
        <p14:creationId xmlns:p14="http://schemas.microsoft.com/office/powerpoint/2010/main" val="23964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8">
                                            <p:txEl>
                                              <p:pRg st="0" end="0"/>
                                            </p:txEl>
                                          </p:spTgt>
                                        </p:tgtEl>
                                        <p:attrNameLst>
                                          <p:attrName>style.visibility</p:attrName>
                                        </p:attrNameLst>
                                      </p:cBhvr>
                                      <p:to>
                                        <p:strVal val="visible"/>
                                      </p:to>
                                    </p:set>
                                    <p:anim calcmode="lin" valueType="num">
                                      <p:cBhvr additive="base">
                                        <p:cTn id="11"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1" decel="10000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0-#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49">
                                            <p:txEl>
                                              <p:pRg st="0" end="0"/>
                                            </p:txEl>
                                          </p:spTgt>
                                        </p:tgtEl>
                                        <p:attrNameLst>
                                          <p:attrName>style.visibility</p:attrName>
                                        </p:attrNameLst>
                                      </p:cBhvr>
                                      <p:to>
                                        <p:strVal val="visible"/>
                                      </p:to>
                                    </p:set>
                                    <p:anim calcmode="lin" valueType="num">
                                      <p:cBhvr additive="base">
                                        <p:cTn id="19" dur="500" fill="hold"/>
                                        <p:tgtEl>
                                          <p:spTgt spid="49">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9">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50">
                                            <p:txEl>
                                              <p:pRg st="0" end="0"/>
                                            </p:txEl>
                                          </p:spTgt>
                                        </p:tgtEl>
                                        <p:attrNameLst>
                                          <p:attrName>style.visibility</p:attrName>
                                        </p:attrNameLst>
                                      </p:cBhvr>
                                      <p:to>
                                        <p:strVal val="visible"/>
                                      </p:to>
                                    </p:set>
                                    <p:anim calcmode="lin" valueType="num">
                                      <p:cBhvr additive="base">
                                        <p:cTn id="27" dur="500" fill="hold"/>
                                        <p:tgtEl>
                                          <p:spTgt spid="50">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50">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1" decel="100000" fill="hold" grpId="0" nodeType="withEffect">
                                  <p:stCondLst>
                                    <p:cond delay="0"/>
                                  </p:stCondLst>
                                  <p:childTnLst>
                                    <p:set>
                                      <p:cBhvr>
                                        <p:cTn id="34" dur="1" fill="hold">
                                          <p:stCondLst>
                                            <p:cond delay="0"/>
                                          </p:stCondLst>
                                        </p:cTn>
                                        <p:tgtEl>
                                          <p:spTgt spid="51">
                                            <p:txEl>
                                              <p:pRg st="0" end="0"/>
                                            </p:txEl>
                                          </p:spTgt>
                                        </p:tgtEl>
                                        <p:attrNameLst>
                                          <p:attrName>style.visibility</p:attrName>
                                        </p:attrNameLst>
                                      </p:cBhvr>
                                      <p:to>
                                        <p:strVal val="visible"/>
                                      </p:to>
                                    </p:set>
                                    <p:anim calcmode="lin" valueType="num">
                                      <p:cBhvr additive="base">
                                        <p:cTn id="35" dur="500" fill="hold"/>
                                        <p:tgtEl>
                                          <p:spTgt spid="5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1">
                                            <p:txEl>
                                              <p:pRg st="0" end="0"/>
                                            </p:txEl>
                                          </p:spTgt>
                                        </p:tgtEl>
                                        <p:attrNameLst>
                                          <p:attrName>ppt_y</p:attrName>
                                        </p:attrNameLst>
                                      </p:cBhvr>
                                      <p:tavLst>
                                        <p:tav tm="0">
                                          <p:val>
                                            <p:strVal val="0-#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52">
                                            <p:txEl>
                                              <p:pRg st="0" end="0"/>
                                            </p:txEl>
                                          </p:spTgt>
                                        </p:tgtEl>
                                        <p:attrNameLst>
                                          <p:attrName>style.visibility</p:attrName>
                                        </p:attrNameLst>
                                      </p:cBhvr>
                                      <p:to>
                                        <p:strVal val="visible"/>
                                      </p:to>
                                    </p:set>
                                    <p:animEffect transition="in" filter="wipe(left)">
                                      <p:cBhvr>
                                        <p:cTn id="40" dur="500"/>
                                        <p:tgtEl>
                                          <p:spTgt spid="52">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500"/>
                                        <p:tgtEl>
                                          <p:spTgt spid="32"/>
                                        </p:tgtEl>
                                      </p:cBhvr>
                                    </p:animEffect>
                                  </p:childTnLst>
                                </p:cTn>
                              </p:par>
                            </p:childTnLst>
                          </p:cTn>
                        </p:par>
                        <p:par>
                          <p:cTn id="44" fill="hold">
                            <p:stCondLst>
                              <p:cond delay="1000"/>
                            </p:stCondLst>
                            <p:childTnLst>
                              <p:par>
                                <p:cTn id="45" presetID="22" presetClass="entr" presetSubtype="8" fill="hold" grpId="0" nodeType="afterEffect">
                                  <p:stCondLst>
                                    <p:cond delay="500"/>
                                  </p:stCondLst>
                                  <p:childTnLst>
                                    <p:set>
                                      <p:cBhvr>
                                        <p:cTn id="46" dur="1" fill="hold">
                                          <p:stCondLst>
                                            <p:cond delay="0"/>
                                          </p:stCondLst>
                                        </p:cTn>
                                        <p:tgtEl>
                                          <p:spTgt spid="53">
                                            <p:txEl>
                                              <p:pRg st="0" end="0"/>
                                            </p:txEl>
                                          </p:spTgt>
                                        </p:tgtEl>
                                        <p:attrNameLst>
                                          <p:attrName>style.visibility</p:attrName>
                                        </p:attrNameLst>
                                      </p:cBhvr>
                                      <p:to>
                                        <p:strVal val="visible"/>
                                      </p:to>
                                    </p:set>
                                    <p:animEffect transition="in" filter="wipe(left)">
                                      <p:cBhvr>
                                        <p:cTn id="47" dur="500"/>
                                        <p:tgtEl>
                                          <p:spTgt spid="53">
                                            <p:txEl>
                                              <p:pRg st="0" end="0"/>
                                            </p:txEl>
                                          </p:spTgt>
                                        </p:tgtEl>
                                      </p:cBhvr>
                                    </p:animEffect>
                                  </p:childTnLst>
                                </p:cTn>
                              </p:par>
                              <p:par>
                                <p:cTn id="48" presetID="22" presetClass="entr" presetSubtype="8" fill="hold" grpId="0" nodeType="withEffect">
                                  <p:stCondLst>
                                    <p:cond delay="50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childTnLst>
                          </p:cTn>
                        </p:par>
                        <p:par>
                          <p:cTn id="51" fill="hold">
                            <p:stCondLst>
                              <p:cond delay="2000"/>
                            </p:stCondLst>
                            <p:childTnLst>
                              <p:par>
                                <p:cTn id="52" presetID="22" presetClass="entr" presetSubtype="2" fill="hold" grpId="0" nodeType="afterEffect">
                                  <p:stCondLst>
                                    <p:cond delay="500"/>
                                  </p:stCondLst>
                                  <p:childTnLst>
                                    <p:set>
                                      <p:cBhvr>
                                        <p:cTn id="53" dur="1" fill="hold">
                                          <p:stCondLst>
                                            <p:cond delay="0"/>
                                          </p:stCondLst>
                                        </p:cTn>
                                        <p:tgtEl>
                                          <p:spTgt spid="54">
                                            <p:txEl>
                                              <p:pRg st="0" end="0"/>
                                            </p:txEl>
                                          </p:spTgt>
                                        </p:tgtEl>
                                        <p:attrNameLst>
                                          <p:attrName>style.visibility</p:attrName>
                                        </p:attrNameLst>
                                      </p:cBhvr>
                                      <p:to>
                                        <p:strVal val="visible"/>
                                      </p:to>
                                    </p:set>
                                    <p:animEffect transition="in" filter="wipe(right)">
                                      <p:cBhvr>
                                        <p:cTn id="54" dur="500"/>
                                        <p:tgtEl>
                                          <p:spTgt spid="54">
                                            <p:txEl>
                                              <p:pRg st="0" end="0"/>
                                            </p:txEl>
                                          </p:spTgt>
                                        </p:tgtEl>
                                      </p:cBhvr>
                                    </p:animEffect>
                                  </p:childTnLst>
                                </p:cTn>
                              </p:par>
                              <p:par>
                                <p:cTn id="55" presetID="22" presetClass="entr" presetSubtype="2" fill="hold" grpId="0" nodeType="withEffect">
                                  <p:stCondLst>
                                    <p:cond delay="500"/>
                                  </p:stCondLst>
                                  <p:childTnLst>
                                    <p:set>
                                      <p:cBhvr>
                                        <p:cTn id="56" dur="1" fill="hold">
                                          <p:stCondLst>
                                            <p:cond delay="0"/>
                                          </p:stCondLst>
                                        </p:cTn>
                                        <p:tgtEl>
                                          <p:spTgt spid="36"/>
                                        </p:tgtEl>
                                        <p:attrNameLst>
                                          <p:attrName>style.visibility</p:attrName>
                                        </p:attrNameLst>
                                      </p:cBhvr>
                                      <p:to>
                                        <p:strVal val="visible"/>
                                      </p:to>
                                    </p:set>
                                    <p:animEffect transition="in" filter="wipe(right)">
                                      <p:cBhvr>
                                        <p:cTn id="57" dur="500"/>
                                        <p:tgtEl>
                                          <p:spTgt spid="36"/>
                                        </p:tgtEl>
                                      </p:cBhvr>
                                    </p:animEffect>
                                  </p:childTnLst>
                                </p:cTn>
                              </p:par>
                            </p:childTnLst>
                          </p:cTn>
                        </p:par>
                        <p:par>
                          <p:cTn id="58" fill="hold">
                            <p:stCondLst>
                              <p:cond delay="3000"/>
                            </p:stCondLst>
                            <p:childTnLst>
                              <p:par>
                                <p:cTn id="59" presetID="22" presetClass="entr" presetSubtype="2" fill="hold" grpId="0" nodeType="afterEffect">
                                  <p:stCondLst>
                                    <p:cond delay="500"/>
                                  </p:stCondLst>
                                  <p:childTnLst>
                                    <p:set>
                                      <p:cBhvr>
                                        <p:cTn id="60" dur="1" fill="hold">
                                          <p:stCondLst>
                                            <p:cond delay="0"/>
                                          </p:stCondLst>
                                        </p:cTn>
                                        <p:tgtEl>
                                          <p:spTgt spid="55">
                                            <p:txEl>
                                              <p:pRg st="0" end="0"/>
                                            </p:txEl>
                                          </p:spTgt>
                                        </p:tgtEl>
                                        <p:attrNameLst>
                                          <p:attrName>style.visibility</p:attrName>
                                        </p:attrNameLst>
                                      </p:cBhvr>
                                      <p:to>
                                        <p:strVal val="visible"/>
                                      </p:to>
                                    </p:set>
                                    <p:animEffect transition="in" filter="wipe(right)">
                                      <p:cBhvr>
                                        <p:cTn id="61" dur="500"/>
                                        <p:tgtEl>
                                          <p:spTgt spid="55">
                                            <p:txEl>
                                              <p:pRg st="0" end="0"/>
                                            </p:txEl>
                                          </p:spTgt>
                                        </p:tgtEl>
                                      </p:cBhvr>
                                    </p:animEffect>
                                  </p:childTnLst>
                                </p:cTn>
                              </p:par>
                              <p:par>
                                <p:cTn id="62" presetID="22" presetClass="entr" presetSubtype="2" fill="hold" grpId="0" nodeType="withEffect">
                                  <p:stCondLst>
                                    <p:cond delay="500"/>
                                  </p:stCondLst>
                                  <p:childTnLst>
                                    <p:set>
                                      <p:cBhvr>
                                        <p:cTn id="63" dur="1" fill="hold">
                                          <p:stCondLst>
                                            <p:cond delay="0"/>
                                          </p:stCondLst>
                                        </p:cTn>
                                        <p:tgtEl>
                                          <p:spTgt spid="38"/>
                                        </p:tgtEl>
                                        <p:attrNameLst>
                                          <p:attrName>style.visibility</p:attrName>
                                        </p:attrNameLst>
                                      </p:cBhvr>
                                      <p:to>
                                        <p:strVal val="visible"/>
                                      </p:to>
                                    </p:set>
                                    <p:animEffect transition="in" filter="wipe(right)">
                                      <p:cBhvr>
                                        <p:cTn id="6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6" grpId="0" animBg="1"/>
      <p:bldP spid="34" grpId="0" animBg="1"/>
      <p:bldP spid="32" grpId="0" animBg="1"/>
      <p:bldP spid="48" grpId="0" build="p">
        <p:tmplLst>
          <p:tmpl lvl="1">
            <p:tnLst>
              <p:par>
                <p:cTn presetID="2" presetClass="entr" presetSubtype="4" decel="10000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ppt_x"/>
                          </p:val>
                        </p:tav>
                        <p:tav tm="100000">
                          <p:val>
                            <p:strVal val="#ppt_x"/>
                          </p:val>
                        </p:tav>
                      </p:tavLst>
                    </p:anim>
                    <p:anim calcmode="lin" valueType="num">
                      <p:cBhvr additive="base">
                        <p:cTn dur="500" fill="hold"/>
                        <p:tgtEl>
                          <p:spTgt spid="48"/>
                        </p:tgtEl>
                        <p:attrNameLst>
                          <p:attrName>ppt_y</p:attrName>
                        </p:attrNameLst>
                      </p:cBhvr>
                      <p:tavLst>
                        <p:tav tm="0">
                          <p:val>
                            <p:strVal val="1+#ppt_h/2"/>
                          </p:val>
                        </p:tav>
                        <p:tav tm="100000">
                          <p:val>
                            <p:strVal val="#ppt_y"/>
                          </p:val>
                        </p:tav>
                      </p:tavLst>
                    </p:anim>
                  </p:childTnLst>
                </p:cTn>
              </p:par>
            </p:tnLst>
          </p:tmpl>
        </p:tmplLst>
      </p:bldP>
      <p:bldP spid="49" grpId="0" build="p">
        <p:tmplLst>
          <p:tmpl lvl="1">
            <p:tnLst>
              <p:par>
                <p:cTn presetID="2" presetClass="entr" presetSubtype="8" decel="10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0-#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P spid="50" grpId="0" build="p">
        <p:tmplLst>
          <p:tmpl lvl="1">
            <p:tnLst>
              <p:par>
                <p:cTn presetID="2" presetClass="entr" presetSubtype="2" decel="100000" fill="hold" nodeType="withEffect">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1+#ppt_w/2"/>
                          </p:val>
                        </p:tav>
                        <p:tav tm="100000">
                          <p:val>
                            <p:strVal val="#ppt_x"/>
                          </p:val>
                        </p:tav>
                      </p:tavLst>
                    </p:anim>
                    <p:anim calcmode="lin" valueType="num">
                      <p:cBhvr additive="base">
                        <p:cTn dur="500" fill="hold"/>
                        <p:tgtEl>
                          <p:spTgt spid="50"/>
                        </p:tgtEl>
                        <p:attrNameLst>
                          <p:attrName>ppt_y</p:attrName>
                        </p:attrNameLst>
                      </p:cBhvr>
                      <p:tavLst>
                        <p:tav tm="0">
                          <p:val>
                            <p:strVal val="#ppt_y"/>
                          </p:val>
                        </p:tav>
                        <p:tav tm="100000">
                          <p:val>
                            <p:strVal val="#ppt_y"/>
                          </p:val>
                        </p:tav>
                      </p:tavLst>
                    </p:anim>
                  </p:childTnLst>
                </p:cTn>
              </p:par>
            </p:tnLst>
          </p:tmpl>
        </p:tmplLst>
      </p:bldP>
      <p:bldP spid="51" grpId="0" build="p">
        <p:tmplLst>
          <p:tmpl lvl="1">
            <p:tnLst>
              <p:par>
                <p:cTn presetID="2" presetClass="entr" presetSubtype="1" decel="10000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ppt_x"/>
                          </p:val>
                        </p:tav>
                        <p:tav tm="100000">
                          <p:val>
                            <p:strVal val="#ppt_x"/>
                          </p:val>
                        </p:tav>
                      </p:tavLst>
                    </p:anim>
                    <p:anim calcmode="lin" valueType="num">
                      <p:cBhvr additive="base">
                        <p:cTn dur="500" fill="hold"/>
                        <p:tgtEl>
                          <p:spTgt spid="51"/>
                        </p:tgtEl>
                        <p:attrNameLst>
                          <p:attrName>ppt_y</p:attrName>
                        </p:attrNameLst>
                      </p:cBhvr>
                      <p:tavLst>
                        <p:tav tm="0">
                          <p:val>
                            <p:strVal val="0-#ppt_h/2"/>
                          </p:val>
                        </p:tav>
                        <p:tav tm="100000">
                          <p:val>
                            <p:strVal val="#ppt_y"/>
                          </p:val>
                        </p:tav>
                      </p:tavLst>
                    </p:anim>
                  </p:childTnLst>
                </p:cTn>
              </p:par>
            </p:tnLst>
          </p:tmpl>
        </p:tmplLst>
      </p:bldP>
      <p:bldP spid="52" grpId="0" build="p">
        <p:tmplLst>
          <p:tmpl lvl="1">
            <p:tnLst>
              <p:par>
                <p:cTn presetID="22" presetClass="entr" presetSubtype="8"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wipe(left)">
                      <p:cBhvr>
                        <p:cTn dur="500"/>
                        <p:tgtEl>
                          <p:spTgt spid="52"/>
                        </p:tgtEl>
                      </p:cBhvr>
                    </p:animEffect>
                  </p:childTnLst>
                </p:cTn>
              </p:par>
            </p:tnLst>
          </p:tmpl>
        </p:tmplLst>
      </p:bldP>
      <p:bldP spid="53" grpId="0" build="p">
        <p:tmplLst>
          <p:tmpl lvl="1">
            <p:tnLst>
              <p:par>
                <p:cTn presetID="22" presetClass="entr" presetSubtype="8" fill="hold" nodeType="afterEffect">
                  <p:stCondLst>
                    <p:cond delay="500"/>
                  </p:stCondLst>
                  <p:childTnLst>
                    <p:set>
                      <p:cBhvr>
                        <p:cTn dur="1" fill="hold">
                          <p:stCondLst>
                            <p:cond delay="0"/>
                          </p:stCondLst>
                        </p:cTn>
                        <p:tgtEl>
                          <p:spTgt spid="53"/>
                        </p:tgtEl>
                        <p:attrNameLst>
                          <p:attrName>style.visibility</p:attrName>
                        </p:attrNameLst>
                      </p:cBhvr>
                      <p:to>
                        <p:strVal val="visible"/>
                      </p:to>
                    </p:set>
                    <p:animEffect transition="in" filter="wipe(left)">
                      <p:cBhvr>
                        <p:cTn dur="500"/>
                        <p:tgtEl>
                          <p:spTgt spid="53"/>
                        </p:tgtEl>
                      </p:cBhvr>
                    </p:animEffect>
                  </p:childTnLst>
                </p:cTn>
              </p:par>
            </p:tnLst>
          </p:tmpl>
        </p:tmplLst>
      </p:bldP>
      <p:bldP spid="54" grpId="0" build="p">
        <p:tmplLst>
          <p:tmpl lvl="1">
            <p:tnLst>
              <p:par>
                <p:cTn presetID="22" presetClass="entr" presetSubtype="2" fill="hold" nodeType="afterEffect">
                  <p:stCondLst>
                    <p:cond delay="500"/>
                  </p:stCondLst>
                  <p:childTnLst>
                    <p:set>
                      <p:cBhvr>
                        <p:cTn dur="1" fill="hold">
                          <p:stCondLst>
                            <p:cond delay="0"/>
                          </p:stCondLst>
                        </p:cTn>
                        <p:tgtEl>
                          <p:spTgt spid="54"/>
                        </p:tgtEl>
                        <p:attrNameLst>
                          <p:attrName>style.visibility</p:attrName>
                        </p:attrNameLst>
                      </p:cBhvr>
                      <p:to>
                        <p:strVal val="visible"/>
                      </p:to>
                    </p:set>
                    <p:animEffect transition="in" filter="wipe(right)">
                      <p:cBhvr>
                        <p:cTn dur="500"/>
                        <p:tgtEl>
                          <p:spTgt spid="54"/>
                        </p:tgtEl>
                      </p:cBhvr>
                    </p:animEffect>
                  </p:childTnLst>
                </p:cTn>
              </p:par>
            </p:tnLst>
          </p:tmpl>
        </p:tmplLst>
      </p:bldP>
      <p:bldP spid="55" grpId="0" build="p">
        <p:tmplLst>
          <p:tmpl lvl="1">
            <p:tnLst>
              <p:par>
                <p:cTn presetID="22" presetClass="entr" presetSubtype="2" fill="hold" nodeType="afterEffect">
                  <p:stCondLst>
                    <p:cond delay="500"/>
                  </p:stCondLst>
                  <p:childTnLst>
                    <p:set>
                      <p:cBhvr>
                        <p:cTn dur="1" fill="hold">
                          <p:stCondLst>
                            <p:cond delay="0"/>
                          </p:stCondLst>
                        </p:cTn>
                        <p:tgtEl>
                          <p:spTgt spid="55"/>
                        </p:tgtEl>
                        <p:attrNameLst>
                          <p:attrName>style.visibility</p:attrName>
                        </p:attrNameLst>
                      </p:cBhvr>
                      <p:to>
                        <p:strVal val="visible"/>
                      </p:to>
                    </p:set>
                    <p:animEffect transition="in" filter="wipe(righ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3240" userDrawn="1">
          <p15:clr>
            <a:srgbClr val="FBAE40"/>
          </p15:clr>
        </p15:guide>
        <p15:guide id="2" pos="5759"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 Points and Images">
    <p:spTree>
      <p:nvGrpSpPr>
        <p:cNvPr id="1" name=""/>
        <p:cNvGrpSpPr/>
        <p:nvPr/>
      </p:nvGrpSpPr>
      <p:grpSpPr>
        <a:xfrm>
          <a:off x="0" y="0"/>
          <a:ext cx="0" cy="0"/>
          <a:chOff x="0" y="0"/>
          <a:chExt cx="0" cy="0"/>
        </a:xfrm>
      </p:grpSpPr>
      <p:sp>
        <p:nvSpPr>
          <p:cNvPr id="18" name="正方形/長方形 17"/>
          <p:cNvSpPr/>
          <p:nvPr userDrawn="1"/>
        </p:nvSpPr>
        <p:spPr>
          <a:xfrm>
            <a:off x="1039071" y="1698066"/>
            <a:ext cx="3351088" cy="2070321"/>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7" name="図プレースホルダー 11"/>
          <p:cNvSpPr>
            <a:spLocks noGrp="1"/>
          </p:cNvSpPr>
          <p:nvPr>
            <p:ph type="pic" sz="quarter" idx="15" hasCustomPrompt="1"/>
          </p:nvPr>
        </p:nvSpPr>
        <p:spPr>
          <a:xfrm>
            <a:off x="262633" y="1698066"/>
            <a:ext cx="1552876" cy="2070321"/>
          </a:xfrm>
          <a:custGeom>
            <a:avLst/>
            <a:gdLst/>
            <a:ahLst/>
            <a:cxnLst/>
            <a:rect l="l" t="t" r="r" b="b"/>
            <a:pathLst>
              <a:path w="3105482" h="3105482">
                <a:moveTo>
                  <a:pt x="1552741" y="0"/>
                </a:moveTo>
                <a:lnTo>
                  <a:pt x="3105482" y="1552741"/>
                </a:lnTo>
                <a:lnTo>
                  <a:pt x="1552741" y="3105482"/>
                </a:lnTo>
                <a:lnTo>
                  <a:pt x="0" y="1552741"/>
                </a:lnTo>
                <a:close/>
              </a:path>
            </a:pathLst>
          </a:custGeom>
          <a:solidFill>
            <a:schemeClr val="tx2">
              <a:alpha val="31000"/>
            </a:schemeClr>
          </a:solidFill>
          <a:effectLst>
            <a:outerShdw blurRad="50800" dist="76200" dir="2700000" algn="tl" rotWithShape="0">
              <a:prstClr val="black">
                <a:alpha val="40000"/>
              </a:prstClr>
            </a:outerShdw>
          </a:effectLst>
        </p:spPr>
        <p:txBody>
          <a:bodyPr/>
          <a:lstStyle>
            <a:lvl1pPr>
              <a:defRPr/>
            </a:lvl1pPr>
          </a:lstStyle>
          <a:p>
            <a:r>
              <a:rPr kumimoji="1" lang="en-US" altLang="ja-JP" dirty="0"/>
              <a:t>               </a:t>
            </a:r>
            <a:endParaRPr kumimoji="1" lang="ja-JP" altLang="en-US" dirty="0"/>
          </a:p>
        </p:txBody>
      </p:sp>
      <p:sp>
        <p:nvSpPr>
          <p:cNvPr id="19" name="テキスト プレースホルダー 5"/>
          <p:cNvSpPr>
            <a:spLocks noGrp="1"/>
          </p:cNvSpPr>
          <p:nvPr>
            <p:ph type="body" sz="quarter" idx="13" hasCustomPrompt="1"/>
          </p:nvPr>
        </p:nvSpPr>
        <p:spPr>
          <a:xfrm>
            <a:off x="1871413" y="2263748"/>
            <a:ext cx="2417930" cy="1345475"/>
          </a:xfrm>
          <a:noFill/>
        </p:spPr>
        <p:txBody>
          <a:bodyPr anchor="t">
            <a:noAutofit/>
          </a:bodyPr>
          <a:lstStyle>
            <a:lvl1pPr marL="0" indent="0" algn="l">
              <a:lnSpc>
                <a:spcPct val="120000"/>
              </a:lnSpc>
              <a:spcBef>
                <a:spcPts val="0"/>
              </a:spcBef>
              <a:buClr>
                <a:schemeClr val="tx1">
                  <a:lumMod val="50000"/>
                </a:schemeClr>
              </a:buClr>
              <a:buFont typeface="Wingdings" panose="05000000000000000000" pitchFamily="2" charset="2"/>
              <a:buNone/>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0" name="テキスト プレースホルダー 5"/>
          <p:cNvSpPr>
            <a:spLocks noGrp="1"/>
          </p:cNvSpPr>
          <p:nvPr>
            <p:ph type="body" sz="quarter" idx="21" hasCustomPrompt="1"/>
          </p:nvPr>
        </p:nvSpPr>
        <p:spPr>
          <a:xfrm>
            <a:off x="1871414" y="1843701"/>
            <a:ext cx="2411172" cy="511139"/>
          </a:xfrm>
          <a:noFill/>
        </p:spPr>
        <p:txBody>
          <a:bodyPr anchor="ctr">
            <a:noAutofit/>
          </a:bodyPr>
          <a:lstStyle>
            <a:lvl1pPr algn="l">
              <a:lnSpc>
                <a:spcPct val="100000"/>
              </a:lnSpc>
              <a:spcBef>
                <a:spcPts val="0"/>
              </a:spcBef>
              <a:defRPr sz="1800" spc="168">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6" name="正方形/長方形 25"/>
          <p:cNvSpPr/>
          <p:nvPr userDrawn="1"/>
        </p:nvSpPr>
        <p:spPr>
          <a:xfrm>
            <a:off x="1039071" y="4029269"/>
            <a:ext cx="3351088" cy="2070321"/>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27" name="図プレースホルダー 11"/>
          <p:cNvSpPr>
            <a:spLocks noGrp="1"/>
          </p:cNvSpPr>
          <p:nvPr>
            <p:ph type="pic" sz="quarter" idx="25" hasCustomPrompt="1"/>
          </p:nvPr>
        </p:nvSpPr>
        <p:spPr>
          <a:xfrm>
            <a:off x="262633" y="4029269"/>
            <a:ext cx="1552876" cy="2070321"/>
          </a:xfrm>
          <a:custGeom>
            <a:avLst/>
            <a:gdLst/>
            <a:ahLst/>
            <a:cxnLst/>
            <a:rect l="l" t="t" r="r" b="b"/>
            <a:pathLst>
              <a:path w="3105482" h="3105482">
                <a:moveTo>
                  <a:pt x="1552741" y="0"/>
                </a:moveTo>
                <a:lnTo>
                  <a:pt x="3105482" y="1552741"/>
                </a:lnTo>
                <a:lnTo>
                  <a:pt x="1552741" y="3105482"/>
                </a:lnTo>
                <a:lnTo>
                  <a:pt x="0" y="1552741"/>
                </a:lnTo>
                <a:close/>
              </a:path>
            </a:pathLst>
          </a:custGeom>
          <a:solidFill>
            <a:schemeClr val="tx2">
              <a:alpha val="31000"/>
            </a:schemeClr>
          </a:solidFill>
          <a:effectLst>
            <a:outerShdw blurRad="50800" dist="76200" dir="2700000" algn="tl" rotWithShape="0">
              <a:prstClr val="black">
                <a:alpha val="40000"/>
              </a:prstClr>
            </a:outerShdw>
          </a:effectLst>
        </p:spPr>
        <p:txBody>
          <a:bodyPr/>
          <a:lstStyle>
            <a:lvl1pPr>
              <a:defRPr/>
            </a:lvl1pPr>
          </a:lstStyle>
          <a:p>
            <a:r>
              <a:rPr kumimoji="1" lang="en-US" altLang="ja-JP" dirty="0"/>
              <a:t>               </a:t>
            </a:r>
            <a:endParaRPr kumimoji="1" lang="ja-JP" altLang="en-US" dirty="0"/>
          </a:p>
        </p:txBody>
      </p:sp>
      <p:sp>
        <p:nvSpPr>
          <p:cNvPr id="28" name="テキスト プレースホルダー 5"/>
          <p:cNvSpPr>
            <a:spLocks noGrp="1"/>
          </p:cNvSpPr>
          <p:nvPr>
            <p:ph type="body" sz="quarter" idx="26" hasCustomPrompt="1"/>
          </p:nvPr>
        </p:nvSpPr>
        <p:spPr>
          <a:xfrm>
            <a:off x="1871413" y="4594950"/>
            <a:ext cx="2417930" cy="1345475"/>
          </a:xfrm>
          <a:noFill/>
        </p:spPr>
        <p:txBody>
          <a:bodyPr anchor="t">
            <a:noAutofit/>
          </a:bodyPr>
          <a:lstStyle>
            <a:lvl1pPr marL="0" indent="0" algn="l">
              <a:lnSpc>
                <a:spcPct val="120000"/>
              </a:lnSpc>
              <a:spcBef>
                <a:spcPts val="0"/>
              </a:spcBef>
              <a:buClr>
                <a:schemeClr val="tx1">
                  <a:lumMod val="50000"/>
                </a:schemeClr>
              </a:buClr>
              <a:buFont typeface="Wingdings" panose="05000000000000000000" pitchFamily="2" charset="2"/>
              <a:buNone/>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9" name="テキスト プレースホルダー 5"/>
          <p:cNvSpPr>
            <a:spLocks noGrp="1"/>
          </p:cNvSpPr>
          <p:nvPr>
            <p:ph type="body" sz="quarter" idx="27" hasCustomPrompt="1"/>
          </p:nvPr>
        </p:nvSpPr>
        <p:spPr>
          <a:xfrm>
            <a:off x="1871414" y="4174903"/>
            <a:ext cx="2411172" cy="511139"/>
          </a:xfrm>
          <a:noFill/>
        </p:spPr>
        <p:txBody>
          <a:bodyPr anchor="ctr">
            <a:noAutofit/>
          </a:bodyPr>
          <a:lstStyle>
            <a:lvl1pPr algn="l">
              <a:lnSpc>
                <a:spcPct val="100000"/>
              </a:lnSpc>
              <a:spcBef>
                <a:spcPts val="0"/>
              </a:spcBef>
              <a:defRPr sz="1800" spc="168">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4" name="正方形/長方形 33"/>
          <p:cNvSpPr/>
          <p:nvPr userDrawn="1"/>
        </p:nvSpPr>
        <p:spPr>
          <a:xfrm>
            <a:off x="5348041" y="1698066"/>
            <a:ext cx="3351088" cy="2070321"/>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35" name="図プレースホルダー 11"/>
          <p:cNvSpPr>
            <a:spLocks noGrp="1"/>
          </p:cNvSpPr>
          <p:nvPr>
            <p:ph type="pic" sz="quarter" idx="28" hasCustomPrompt="1"/>
          </p:nvPr>
        </p:nvSpPr>
        <p:spPr>
          <a:xfrm>
            <a:off x="4571603" y="1698066"/>
            <a:ext cx="1552876" cy="2070321"/>
          </a:xfrm>
          <a:custGeom>
            <a:avLst/>
            <a:gdLst/>
            <a:ahLst/>
            <a:cxnLst/>
            <a:rect l="l" t="t" r="r" b="b"/>
            <a:pathLst>
              <a:path w="3105482" h="3105482">
                <a:moveTo>
                  <a:pt x="1552741" y="0"/>
                </a:moveTo>
                <a:lnTo>
                  <a:pt x="3105482" y="1552741"/>
                </a:lnTo>
                <a:lnTo>
                  <a:pt x="1552741" y="3105482"/>
                </a:lnTo>
                <a:lnTo>
                  <a:pt x="0" y="1552741"/>
                </a:lnTo>
                <a:close/>
              </a:path>
            </a:pathLst>
          </a:custGeom>
          <a:solidFill>
            <a:schemeClr val="tx2">
              <a:alpha val="31000"/>
            </a:schemeClr>
          </a:solidFill>
          <a:effectLst>
            <a:outerShdw blurRad="50800" dist="76200" dir="2700000" algn="tl" rotWithShape="0">
              <a:prstClr val="black">
                <a:alpha val="40000"/>
              </a:prstClr>
            </a:outerShdw>
          </a:effectLst>
        </p:spPr>
        <p:txBody>
          <a:bodyPr/>
          <a:lstStyle>
            <a:lvl1pPr>
              <a:defRPr/>
            </a:lvl1pPr>
          </a:lstStyle>
          <a:p>
            <a:r>
              <a:rPr kumimoji="1" lang="en-US" altLang="ja-JP" dirty="0"/>
              <a:t>               </a:t>
            </a:r>
            <a:endParaRPr kumimoji="1" lang="ja-JP" altLang="en-US" dirty="0"/>
          </a:p>
        </p:txBody>
      </p:sp>
      <p:sp>
        <p:nvSpPr>
          <p:cNvPr id="36" name="テキスト プレースホルダー 5"/>
          <p:cNvSpPr>
            <a:spLocks noGrp="1"/>
          </p:cNvSpPr>
          <p:nvPr>
            <p:ph type="body" sz="quarter" idx="29" hasCustomPrompt="1"/>
          </p:nvPr>
        </p:nvSpPr>
        <p:spPr>
          <a:xfrm>
            <a:off x="6180383" y="2263748"/>
            <a:ext cx="2417930" cy="1345475"/>
          </a:xfrm>
          <a:noFill/>
        </p:spPr>
        <p:txBody>
          <a:bodyPr anchor="t">
            <a:noAutofit/>
          </a:bodyPr>
          <a:lstStyle>
            <a:lvl1pPr marL="0" indent="0" algn="l">
              <a:lnSpc>
                <a:spcPct val="120000"/>
              </a:lnSpc>
              <a:spcBef>
                <a:spcPts val="0"/>
              </a:spcBef>
              <a:buClr>
                <a:schemeClr val="tx1">
                  <a:lumMod val="50000"/>
                </a:schemeClr>
              </a:buClr>
              <a:buFont typeface="Wingdings" panose="05000000000000000000" pitchFamily="2" charset="2"/>
              <a:buNone/>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7" name="テキスト プレースホルダー 5"/>
          <p:cNvSpPr>
            <a:spLocks noGrp="1"/>
          </p:cNvSpPr>
          <p:nvPr>
            <p:ph type="body" sz="quarter" idx="30" hasCustomPrompt="1"/>
          </p:nvPr>
        </p:nvSpPr>
        <p:spPr>
          <a:xfrm>
            <a:off x="6180383" y="1843701"/>
            <a:ext cx="2411172" cy="511139"/>
          </a:xfrm>
          <a:noFill/>
        </p:spPr>
        <p:txBody>
          <a:bodyPr anchor="ctr">
            <a:noAutofit/>
          </a:bodyPr>
          <a:lstStyle>
            <a:lvl1pPr algn="l">
              <a:lnSpc>
                <a:spcPct val="100000"/>
              </a:lnSpc>
              <a:spcBef>
                <a:spcPts val="0"/>
              </a:spcBef>
              <a:defRPr sz="1800" spc="168">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8" name="正方形/長方形 37"/>
          <p:cNvSpPr/>
          <p:nvPr userDrawn="1"/>
        </p:nvSpPr>
        <p:spPr>
          <a:xfrm>
            <a:off x="5348041" y="4029269"/>
            <a:ext cx="3351088" cy="2070321"/>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48" name="図プレースホルダー 11"/>
          <p:cNvSpPr>
            <a:spLocks noGrp="1"/>
          </p:cNvSpPr>
          <p:nvPr>
            <p:ph type="pic" sz="quarter" idx="31" hasCustomPrompt="1"/>
          </p:nvPr>
        </p:nvSpPr>
        <p:spPr>
          <a:xfrm>
            <a:off x="4571603" y="4029268"/>
            <a:ext cx="1552876" cy="2070321"/>
          </a:xfrm>
          <a:custGeom>
            <a:avLst/>
            <a:gdLst/>
            <a:ahLst/>
            <a:cxnLst/>
            <a:rect l="l" t="t" r="r" b="b"/>
            <a:pathLst>
              <a:path w="3105482" h="3105482">
                <a:moveTo>
                  <a:pt x="1552741" y="0"/>
                </a:moveTo>
                <a:lnTo>
                  <a:pt x="3105482" y="1552741"/>
                </a:lnTo>
                <a:lnTo>
                  <a:pt x="1552741" y="3105482"/>
                </a:lnTo>
                <a:lnTo>
                  <a:pt x="0" y="1552741"/>
                </a:lnTo>
                <a:close/>
              </a:path>
            </a:pathLst>
          </a:custGeom>
          <a:solidFill>
            <a:schemeClr val="tx2">
              <a:alpha val="31000"/>
            </a:schemeClr>
          </a:solidFill>
          <a:effectLst>
            <a:outerShdw blurRad="50800" dist="76200" dir="2700000" algn="tl" rotWithShape="0">
              <a:prstClr val="black">
                <a:alpha val="40000"/>
              </a:prstClr>
            </a:outerShdw>
          </a:effectLst>
        </p:spPr>
        <p:txBody>
          <a:bodyPr/>
          <a:lstStyle>
            <a:lvl1pPr>
              <a:defRPr/>
            </a:lvl1pPr>
          </a:lstStyle>
          <a:p>
            <a:r>
              <a:rPr kumimoji="1" lang="en-US" altLang="ja-JP" dirty="0"/>
              <a:t>               </a:t>
            </a:r>
            <a:endParaRPr kumimoji="1" lang="ja-JP" altLang="en-US" dirty="0"/>
          </a:p>
        </p:txBody>
      </p:sp>
      <p:sp>
        <p:nvSpPr>
          <p:cNvPr id="49" name="テキスト プレースホルダー 5"/>
          <p:cNvSpPr>
            <a:spLocks noGrp="1"/>
          </p:cNvSpPr>
          <p:nvPr>
            <p:ph type="body" sz="quarter" idx="32" hasCustomPrompt="1"/>
          </p:nvPr>
        </p:nvSpPr>
        <p:spPr>
          <a:xfrm>
            <a:off x="6180383" y="4594950"/>
            <a:ext cx="2417930" cy="1345475"/>
          </a:xfrm>
          <a:noFill/>
        </p:spPr>
        <p:txBody>
          <a:bodyPr anchor="t">
            <a:noAutofit/>
          </a:bodyPr>
          <a:lstStyle>
            <a:lvl1pPr marL="0" indent="0" algn="l">
              <a:lnSpc>
                <a:spcPct val="120000"/>
              </a:lnSpc>
              <a:spcBef>
                <a:spcPts val="0"/>
              </a:spcBef>
              <a:buClr>
                <a:schemeClr val="tx1">
                  <a:lumMod val="50000"/>
                </a:schemeClr>
              </a:buClr>
              <a:buFont typeface="Wingdings" panose="05000000000000000000" pitchFamily="2" charset="2"/>
              <a:buNone/>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50" name="テキスト プレースホルダー 5"/>
          <p:cNvSpPr>
            <a:spLocks noGrp="1"/>
          </p:cNvSpPr>
          <p:nvPr>
            <p:ph type="body" sz="quarter" idx="33" hasCustomPrompt="1"/>
          </p:nvPr>
        </p:nvSpPr>
        <p:spPr>
          <a:xfrm>
            <a:off x="6180383" y="4174903"/>
            <a:ext cx="2411172" cy="511139"/>
          </a:xfrm>
          <a:noFill/>
        </p:spPr>
        <p:txBody>
          <a:bodyPr anchor="ctr">
            <a:noAutofit/>
          </a:bodyPr>
          <a:lstStyle>
            <a:lvl1pPr algn="l">
              <a:lnSpc>
                <a:spcPct val="100000"/>
              </a:lnSpc>
              <a:spcBef>
                <a:spcPts val="0"/>
              </a:spcBef>
              <a:defRPr sz="1800" spc="168">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Tree>
    <p:extLst>
      <p:ext uri="{BB962C8B-B14F-4D97-AF65-F5344CB8AC3E}">
        <p14:creationId xmlns:p14="http://schemas.microsoft.com/office/powerpoint/2010/main" val="395498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 calcmode="lin" valueType="num">
                                      <p:cBhvr>
                                        <p:cTn id="9" dur="750" fill="hold"/>
                                        <p:tgtEl>
                                          <p:spTgt spid="17"/>
                                        </p:tgtEl>
                                        <p:attrNameLst>
                                          <p:attrName>style.rotation</p:attrName>
                                        </p:attrNameLst>
                                      </p:cBhvr>
                                      <p:tavLst>
                                        <p:tav tm="0">
                                          <p:val>
                                            <p:fltVal val="90"/>
                                          </p:val>
                                        </p:tav>
                                        <p:tav tm="100000">
                                          <p:val>
                                            <p:fltVal val="0"/>
                                          </p:val>
                                        </p:tav>
                                      </p:tavLst>
                                    </p:anim>
                                    <p:animEffect transition="in" filter="fade">
                                      <p:cBhvr>
                                        <p:cTn id="10" dur="750"/>
                                        <p:tgtEl>
                                          <p:spTgt spid="17"/>
                                        </p:tgtEl>
                                      </p:cBhvr>
                                    </p:animEffect>
                                  </p:child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wipe(left)">
                                      <p:cBhvr>
                                        <p:cTn id="18" dur="500"/>
                                        <p:tgtEl>
                                          <p:spTgt spid="20">
                                            <p:txEl>
                                              <p:pRg st="0" end="0"/>
                                            </p:txEl>
                                          </p:spTgt>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left)">
                                      <p:cBhvr>
                                        <p:cTn id="22" dur="500"/>
                                        <p:tgtEl>
                                          <p:spTgt spid="19">
                                            <p:txEl>
                                              <p:pRg st="0" end="0"/>
                                            </p:txEl>
                                          </p:spTgt>
                                        </p:tgtEl>
                                      </p:cBhvr>
                                    </p:animEffect>
                                  </p:childTnLst>
                                </p:cTn>
                              </p:par>
                            </p:childTnLst>
                          </p:cTn>
                        </p:par>
                        <p:par>
                          <p:cTn id="23" fill="hold">
                            <p:stCondLst>
                              <p:cond delay="2250"/>
                            </p:stCondLst>
                            <p:childTnLst>
                              <p:par>
                                <p:cTn id="24" presetID="31"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750" fill="hold"/>
                                        <p:tgtEl>
                                          <p:spTgt spid="27"/>
                                        </p:tgtEl>
                                        <p:attrNameLst>
                                          <p:attrName>ppt_w</p:attrName>
                                        </p:attrNameLst>
                                      </p:cBhvr>
                                      <p:tavLst>
                                        <p:tav tm="0">
                                          <p:val>
                                            <p:fltVal val="0"/>
                                          </p:val>
                                        </p:tav>
                                        <p:tav tm="100000">
                                          <p:val>
                                            <p:strVal val="#ppt_w"/>
                                          </p:val>
                                        </p:tav>
                                      </p:tavLst>
                                    </p:anim>
                                    <p:anim calcmode="lin" valueType="num">
                                      <p:cBhvr>
                                        <p:cTn id="27" dur="750" fill="hold"/>
                                        <p:tgtEl>
                                          <p:spTgt spid="27"/>
                                        </p:tgtEl>
                                        <p:attrNameLst>
                                          <p:attrName>ppt_h</p:attrName>
                                        </p:attrNameLst>
                                      </p:cBhvr>
                                      <p:tavLst>
                                        <p:tav tm="0">
                                          <p:val>
                                            <p:fltVal val="0"/>
                                          </p:val>
                                        </p:tav>
                                        <p:tav tm="100000">
                                          <p:val>
                                            <p:strVal val="#ppt_h"/>
                                          </p:val>
                                        </p:tav>
                                      </p:tavLst>
                                    </p:anim>
                                    <p:anim calcmode="lin" valueType="num">
                                      <p:cBhvr>
                                        <p:cTn id="28" dur="750" fill="hold"/>
                                        <p:tgtEl>
                                          <p:spTgt spid="27"/>
                                        </p:tgtEl>
                                        <p:attrNameLst>
                                          <p:attrName>style.rotation</p:attrName>
                                        </p:attrNameLst>
                                      </p:cBhvr>
                                      <p:tavLst>
                                        <p:tav tm="0">
                                          <p:val>
                                            <p:fltVal val="90"/>
                                          </p:val>
                                        </p:tav>
                                        <p:tav tm="100000">
                                          <p:val>
                                            <p:fltVal val="0"/>
                                          </p:val>
                                        </p:tav>
                                      </p:tavLst>
                                    </p:anim>
                                    <p:animEffect transition="in" filter="fade">
                                      <p:cBhvr>
                                        <p:cTn id="29" dur="750"/>
                                        <p:tgtEl>
                                          <p:spTgt spid="27"/>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wipe(left)">
                                      <p:cBhvr>
                                        <p:cTn id="37" dur="500"/>
                                        <p:tgtEl>
                                          <p:spTgt spid="29">
                                            <p:txEl>
                                              <p:pRg st="0" end="0"/>
                                            </p:txEl>
                                          </p:spTgt>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8">
                                            <p:txEl>
                                              <p:pRg st="0" end="0"/>
                                            </p:txEl>
                                          </p:spTgt>
                                        </p:tgtEl>
                                        <p:attrNameLst>
                                          <p:attrName>style.visibility</p:attrName>
                                        </p:attrNameLst>
                                      </p:cBhvr>
                                      <p:to>
                                        <p:strVal val="visible"/>
                                      </p:to>
                                    </p:set>
                                    <p:animEffect transition="in" filter="wipe(left)">
                                      <p:cBhvr>
                                        <p:cTn id="41" dur="500"/>
                                        <p:tgtEl>
                                          <p:spTgt spid="28">
                                            <p:txEl>
                                              <p:pRg st="0" end="0"/>
                                            </p:txEl>
                                          </p:spTgt>
                                        </p:tgtEl>
                                      </p:cBhvr>
                                    </p:animEffect>
                                  </p:childTnLst>
                                </p:cTn>
                              </p:par>
                            </p:childTnLst>
                          </p:cTn>
                        </p:par>
                        <p:par>
                          <p:cTn id="42" fill="hold">
                            <p:stCondLst>
                              <p:cond delay="4500"/>
                            </p:stCondLst>
                            <p:childTnLst>
                              <p:par>
                                <p:cTn id="43" presetID="31" presetClass="entr" presetSubtype="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750" fill="hold"/>
                                        <p:tgtEl>
                                          <p:spTgt spid="35"/>
                                        </p:tgtEl>
                                        <p:attrNameLst>
                                          <p:attrName>ppt_w</p:attrName>
                                        </p:attrNameLst>
                                      </p:cBhvr>
                                      <p:tavLst>
                                        <p:tav tm="0">
                                          <p:val>
                                            <p:fltVal val="0"/>
                                          </p:val>
                                        </p:tav>
                                        <p:tav tm="100000">
                                          <p:val>
                                            <p:strVal val="#ppt_w"/>
                                          </p:val>
                                        </p:tav>
                                      </p:tavLst>
                                    </p:anim>
                                    <p:anim calcmode="lin" valueType="num">
                                      <p:cBhvr>
                                        <p:cTn id="46" dur="750" fill="hold"/>
                                        <p:tgtEl>
                                          <p:spTgt spid="35"/>
                                        </p:tgtEl>
                                        <p:attrNameLst>
                                          <p:attrName>ppt_h</p:attrName>
                                        </p:attrNameLst>
                                      </p:cBhvr>
                                      <p:tavLst>
                                        <p:tav tm="0">
                                          <p:val>
                                            <p:fltVal val="0"/>
                                          </p:val>
                                        </p:tav>
                                        <p:tav tm="100000">
                                          <p:val>
                                            <p:strVal val="#ppt_h"/>
                                          </p:val>
                                        </p:tav>
                                      </p:tavLst>
                                    </p:anim>
                                    <p:anim calcmode="lin" valueType="num">
                                      <p:cBhvr>
                                        <p:cTn id="47" dur="750" fill="hold"/>
                                        <p:tgtEl>
                                          <p:spTgt spid="35"/>
                                        </p:tgtEl>
                                        <p:attrNameLst>
                                          <p:attrName>style.rotation</p:attrName>
                                        </p:attrNameLst>
                                      </p:cBhvr>
                                      <p:tavLst>
                                        <p:tav tm="0">
                                          <p:val>
                                            <p:fltVal val="90"/>
                                          </p:val>
                                        </p:tav>
                                        <p:tav tm="100000">
                                          <p:val>
                                            <p:fltVal val="0"/>
                                          </p:val>
                                        </p:tav>
                                      </p:tavLst>
                                    </p:anim>
                                    <p:animEffect transition="in" filter="fade">
                                      <p:cBhvr>
                                        <p:cTn id="48" dur="750"/>
                                        <p:tgtEl>
                                          <p:spTgt spid="35"/>
                                        </p:tgtEl>
                                      </p:cBhvr>
                                    </p:animEffect>
                                  </p:childTnLst>
                                </p:cTn>
                              </p:par>
                            </p:childTnLst>
                          </p:cTn>
                        </p:par>
                        <p:par>
                          <p:cTn id="49" fill="hold">
                            <p:stCondLst>
                              <p:cond delay="5250"/>
                            </p:stCondLst>
                            <p:childTnLst>
                              <p:par>
                                <p:cTn id="50" presetID="22" presetClass="entr" presetSubtype="8"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500"/>
                                        <p:tgtEl>
                                          <p:spTgt spid="34"/>
                                        </p:tgtEl>
                                      </p:cBhvr>
                                    </p:animEffect>
                                  </p:childTnLst>
                                </p:cTn>
                              </p:par>
                            </p:childTnLst>
                          </p:cTn>
                        </p:par>
                        <p:par>
                          <p:cTn id="53" fill="hold">
                            <p:stCondLst>
                              <p:cond delay="5750"/>
                            </p:stCondLst>
                            <p:childTnLst>
                              <p:par>
                                <p:cTn id="54" presetID="22" presetClass="entr" presetSubtype="8" fill="hold" grpId="0" nodeType="afterEffect">
                                  <p:stCondLst>
                                    <p:cond delay="0"/>
                                  </p:stCondLst>
                                  <p:childTnLst>
                                    <p:set>
                                      <p:cBhvr>
                                        <p:cTn id="55" dur="1" fill="hold">
                                          <p:stCondLst>
                                            <p:cond delay="0"/>
                                          </p:stCondLst>
                                        </p:cTn>
                                        <p:tgtEl>
                                          <p:spTgt spid="37">
                                            <p:txEl>
                                              <p:pRg st="0" end="0"/>
                                            </p:txEl>
                                          </p:spTgt>
                                        </p:tgtEl>
                                        <p:attrNameLst>
                                          <p:attrName>style.visibility</p:attrName>
                                        </p:attrNameLst>
                                      </p:cBhvr>
                                      <p:to>
                                        <p:strVal val="visible"/>
                                      </p:to>
                                    </p:set>
                                    <p:animEffect transition="in" filter="wipe(left)">
                                      <p:cBhvr>
                                        <p:cTn id="56" dur="500"/>
                                        <p:tgtEl>
                                          <p:spTgt spid="37">
                                            <p:txEl>
                                              <p:pRg st="0" end="0"/>
                                            </p:txEl>
                                          </p:spTgt>
                                        </p:tgtEl>
                                      </p:cBhvr>
                                    </p:animEffect>
                                  </p:childTnLst>
                                </p:cTn>
                              </p:par>
                            </p:childTnLst>
                          </p:cTn>
                        </p:par>
                        <p:par>
                          <p:cTn id="57" fill="hold">
                            <p:stCondLst>
                              <p:cond delay="6250"/>
                            </p:stCondLst>
                            <p:childTnLst>
                              <p:par>
                                <p:cTn id="58" presetID="22" presetClass="entr" presetSubtype="8" fill="hold" grpId="0" nodeType="afterEffect">
                                  <p:stCondLst>
                                    <p:cond delay="0"/>
                                  </p:stCondLst>
                                  <p:childTnLst>
                                    <p:set>
                                      <p:cBhvr>
                                        <p:cTn id="59" dur="1" fill="hold">
                                          <p:stCondLst>
                                            <p:cond delay="0"/>
                                          </p:stCondLst>
                                        </p:cTn>
                                        <p:tgtEl>
                                          <p:spTgt spid="36">
                                            <p:txEl>
                                              <p:pRg st="0" end="0"/>
                                            </p:txEl>
                                          </p:spTgt>
                                        </p:tgtEl>
                                        <p:attrNameLst>
                                          <p:attrName>style.visibility</p:attrName>
                                        </p:attrNameLst>
                                      </p:cBhvr>
                                      <p:to>
                                        <p:strVal val="visible"/>
                                      </p:to>
                                    </p:set>
                                    <p:animEffect transition="in" filter="wipe(left)">
                                      <p:cBhvr>
                                        <p:cTn id="60" dur="500"/>
                                        <p:tgtEl>
                                          <p:spTgt spid="36">
                                            <p:txEl>
                                              <p:pRg st="0" end="0"/>
                                            </p:txEl>
                                          </p:spTgt>
                                        </p:tgtEl>
                                      </p:cBhvr>
                                    </p:animEffect>
                                  </p:childTnLst>
                                </p:cTn>
                              </p:par>
                            </p:childTnLst>
                          </p:cTn>
                        </p:par>
                        <p:par>
                          <p:cTn id="61" fill="hold">
                            <p:stCondLst>
                              <p:cond delay="6750"/>
                            </p:stCondLst>
                            <p:childTnLst>
                              <p:par>
                                <p:cTn id="62" presetID="31" presetClass="entr" presetSubtype="0" fill="hold" grpId="0" nodeType="afterEffect">
                                  <p:stCondLst>
                                    <p:cond delay="0"/>
                                  </p:stCondLst>
                                  <p:childTnLst>
                                    <p:set>
                                      <p:cBhvr>
                                        <p:cTn id="63" dur="1" fill="hold">
                                          <p:stCondLst>
                                            <p:cond delay="0"/>
                                          </p:stCondLst>
                                        </p:cTn>
                                        <p:tgtEl>
                                          <p:spTgt spid="48"/>
                                        </p:tgtEl>
                                        <p:attrNameLst>
                                          <p:attrName>style.visibility</p:attrName>
                                        </p:attrNameLst>
                                      </p:cBhvr>
                                      <p:to>
                                        <p:strVal val="visible"/>
                                      </p:to>
                                    </p:set>
                                    <p:anim calcmode="lin" valueType="num">
                                      <p:cBhvr>
                                        <p:cTn id="64" dur="750" fill="hold"/>
                                        <p:tgtEl>
                                          <p:spTgt spid="48"/>
                                        </p:tgtEl>
                                        <p:attrNameLst>
                                          <p:attrName>ppt_w</p:attrName>
                                        </p:attrNameLst>
                                      </p:cBhvr>
                                      <p:tavLst>
                                        <p:tav tm="0">
                                          <p:val>
                                            <p:fltVal val="0"/>
                                          </p:val>
                                        </p:tav>
                                        <p:tav tm="100000">
                                          <p:val>
                                            <p:strVal val="#ppt_w"/>
                                          </p:val>
                                        </p:tav>
                                      </p:tavLst>
                                    </p:anim>
                                    <p:anim calcmode="lin" valueType="num">
                                      <p:cBhvr>
                                        <p:cTn id="65" dur="750" fill="hold"/>
                                        <p:tgtEl>
                                          <p:spTgt spid="48"/>
                                        </p:tgtEl>
                                        <p:attrNameLst>
                                          <p:attrName>ppt_h</p:attrName>
                                        </p:attrNameLst>
                                      </p:cBhvr>
                                      <p:tavLst>
                                        <p:tav tm="0">
                                          <p:val>
                                            <p:fltVal val="0"/>
                                          </p:val>
                                        </p:tav>
                                        <p:tav tm="100000">
                                          <p:val>
                                            <p:strVal val="#ppt_h"/>
                                          </p:val>
                                        </p:tav>
                                      </p:tavLst>
                                    </p:anim>
                                    <p:anim calcmode="lin" valueType="num">
                                      <p:cBhvr>
                                        <p:cTn id="66" dur="750" fill="hold"/>
                                        <p:tgtEl>
                                          <p:spTgt spid="48"/>
                                        </p:tgtEl>
                                        <p:attrNameLst>
                                          <p:attrName>style.rotation</p:attrName>
                                        </p:attrNameLst>
                                      </p:cBhvr>
                                      <p:tavLst>
                                        <p:tav tm="0">
                                          <p:val>
                                            <p:fltVal val="90"/>
                                          </p:val>
                                        </p:tav>
                                        <p:tav tm="100000">
                                          <p:val>
                                            <p:fltVal val="0"/>
                                          </p:val>
                                        </p:tav>
                                      </p:tavLst>
                                    </p:anim>
                                    <p:animEffect transition="in" filter="fade">
                                      <p:cBhvr>
                                        <p:cTn id="67" dur="750"/>
                                        <p:tgtEl>
                                          <p:spTgt spid="48"/>
                                        </p:tgtEl>
                                      </p:cBhvr>
                                    </p:animEffect>
                                  </p:childTnLst>
                                </p:cTn>
                              </p:par>
                            </p:childTnLst>
                          </p:cTn>
                        </p:par>
                        <p:par>
                          <p:cTn id="68" fill="hold">
                            <p:stCondLst>
                              <p:cond delay="7500"/>
                            </p:stCondLst>
                            <p:childTnLst>
                              <p:par>
                                <p:cTn id="69" presetID="22" presetClass="entr" presetSubtype="8" fill="hold" grpId="0" nodeType="after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wipe(left)">
                                      <p:cBhvr>
                                        <p:cTn id="71" dur="500"/>
                                        <p:tgtEl>
                                          <p:spTgt spid="38"/>
                                        </p:tgtEl>
                                      </p:cBhvr>
                                    </p:animEffect>
                                  </p:childTnLst>
                                </p:cTn>
                              </p:par>
                            </p:childTnLst>
                          </p:cTn>
                        </p:par>
                        <p:par>
                          <p:cTn id="72" fill="hold">
                            <p:stCondLst>
                              <p:cond delay="8000"/>
                            </p:stCondLst>
                            <p:childTnLst>
                              <p:par>
                                <p:cTn id="73" presetID="22" presetClass="entr" presetSubtype="8" fill="hold" grpId="0" nodeType="afterEffect">
                                  <p:stCondLst>
                                    <p:cond delay="0"/>
                                  </p:stCondLst>
                                  <p:childTnLst>
                                    <p:set>
                                      <p:cBhvr>
                                        <p:cTn id="74" dur="1" fill="hold">
                                          <p:stCondLst>
                                            <p:cond delay="0"/>
                                          </p:stCondLst>
                                        </p:cTn>
                                        <p:tgtEl>
                                          <p:spTgt spid="50">
                                            <p:txEl>
                                              <p:pRg st="0" end="0"/>
                                            </p:txEl>
                                          </p:spTgt>
                                        </p:tgtEl>
                                        <p:attrNameLst>
                                          <p:attrName>style.visibility</p:attrName>
                                        </p:attrNameLst>
                                      </p:cBhvr>
                                      <p:to>
                                        <p:strVal val="visible"/>
                                      </p:to>
                                    </p:set>
                                    <p:animEffect transition="in" filter="wipe(left)">
                                      <p:cBhvr>
                                        <p:cTn id="75" dur="500"/>
                                        <p:tgtEl>
                                          <p:spTgt spid="50">
                                            <p:txEl>
                                              <p:pRg st="0" end="0"/>
                                            </p:txEl>
                                          </p:spTgt>
                                        </p:tgtEl>
                                      </p:cBhvr>
                                    </p:animEffect>
                                  </p:childTnLst>
                                </p:cTn>
                              </p:par>
                            </p:childTnLst>
                          </p:cTn>
                        </p:par>
                        <p:par>
                          <p:cTn id="76" fill="hold">
                            <p:stCondLst>
                              <p:cond delay="8500"/>
                            </p:stCondLst>
                            <p:childTnLst>
                              <p:par>
                                <p:cTn id="77" presetID="22" presetClass="entr" presetSubtype="8" fill="hold" grpId="0" nodeType="afterEffect">
                                  <p:stCondLst>
                                    <p:cond delay="0"/>
                                  </p:stCondLst>
                                  <p:childTnLst>
                                    <p:set>
                                      <p:cBhvr>
                                        <p:cTn id="78" dur="1" fill="hold">
                                          <p:stCondLst>
                                            <p:cond delay="0"/>
                                          </p:stCondLst>
                                        </p:cTn>
                                        <p:tgtEl>
                                          <p:spTgt spid="49">
                                            <p:txEl>
                                              <p:pRg st="0" end="0"/>
                                            </p:txEl>
                                          </p:spTgt>
                                        </p:tgtEl>
                                        <p:attrNameLst>
                                          <p:attrName>style.visibility</p:attrName>
                                        </p:attrNameLst>
                                      </p:cBhvr>
                                      <p:to>
                                        <p:strVal val="visible"/>
                                      </p:to>
                                    </p:set>
                                    <p:animEffect transition="in" filter="wipe(left)">
                                      <p:cBhvr>
                                        <p:cTn id="79"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6" grpId="0" animBg="1"/>
      <p:bldP spid="27" grpId="0" animBg="1"/>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4" grpId="0" animBg="1"/>
      <p:bldP spid="35" grpId="0" animBg="1"/>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animBg="1"/>
      <p:bldP spid="48" grpId="0" animBg="1"/>
      <p:bldP spid="49" grpId="0" build="p">
        <p:tmplLst>
          <p:tmpl lvl="1">
            <p:tnLst>
              <p:par>
                <p:cTn presetID="22" presetClass="entr" presetSubtype="8"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50" grpId="0" build="p">
        <p:tmplLst>
          <p:tmpl lvl="1">
            <p:tnLst>
              <p:par>
                <p:cTn presetID="22" presetClass="entr" presetSubtype="8"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Lst>
  </p:timing>
  <p:extLst>
    <p:ext uri="{DCECCB84-F9BA-43D5-87BE-67443E8EF086}">
      <p15:sldGuideLst xmlns:p15="http://schemas.microsoft.com/office/powerpoint/2012/main">
        <p15:guide id="1" orient="horz" pos="3240" userDrawn="1">
          <p15:clr>
            <a:srgbClr val="FBAE40"/>
          </p15:clr>
        </p15:guide>
        <p15:guide id="2" pos="575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Tree>
    <p:extLst>
      <p:ext uri="{BB962C8B-B14F-4D97-AF65-F5344CB8AC3E}">
        <p14:creationId xmlns:p14="http://schemas.microsoft.com/office/powerpoint/2010/main" val="22836906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s">
    <p:spTree>
      <p:nvGrpSpPr>
        <p:cNvPr id="1" name=""/>
        <p:cNvGrpSpPr/>
        <p:nvPr/>
      </p:nvGrpSpPr>
      <p:grpSpPr>
        <a:xfrm>
          <a:off x="0" y="0"/>
          <a:ext cx="0" cy="0"/>
          <a:chOff x="0" y="0"/>
          <a:chExt cx="0" cy="0"/>
        </a:xfrm>
      </p:grpSpPr>
      <p:sp>
        <p:nvSpPr>
          <p:cNvPr id="8" name="正方形/長方形 7"/>
          <p:cNvSpPr/>
          <p:nvPr userDrawn="1"/>
        </p:nvSpPr>
        <p:spPr>
          <a:xfrm>
            <a:off x="0" y="4220311"/>
            <a:ext cx="9144000" cy="205900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9" name="テキスト プレースホルダー 5"/>
          <p:cNvSpPr>
            <a:spLocks noGrp="1"/>
          </p:cNvSpPr>
          <p:nvPr>
            <p:ph type="body" sz="quarter" idx="13" hasCustomPrompt="1"/>
          </p:nvPr>
        </p:nvSpPr>
        <p:spPr>
          <a:xfrm>
            <a:off x="397424" y="4492134"/>
            <a:ext cx="8349152" cy="1707033"/>
          </a:xfrm>
          <a:noFill/>
        </p:spPr>
        <p:txBody>
          <a:bodyPr numCol="2"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5" name="テキスト プレースホルダー 23"/>
          <p:cNvSpPr>
            <a:spLocks noGrp="1"/>
          </p:cNvSpPr>
          <p:nvPr>
            <p:ph type="body" sz="quarter" idx="21" hasCustomPrompt="1"/>
          </p:nvPr>
        </p:nvSpPr>
        <p:spPr>
          <a:xfrm rot="21392017">
            <a:off x="4479688" y="1296821"/>
            <a:ext cx="4258102" cy="3049615"/>
          </a:xfrm>
          <a:blipFill>
            <a:blip r:embed="rId2"/>
            <a:stretch>
              <a:fillRect/>
            </a:stretch>
          </a:blipFill>
        </p:spPr>
        <p:txBody>
          <a:bodyPr/>
          <a:lstStyle/>
          <a:p>
            <a:pPr lvl="0"/>
            <a:r>
              <a:rPr kumimoji="1" lang="en-US" altLang="ja-JP" dirty="0"/>
              <a:t> </a:t>
            </a:r>
            <a:endParaRPr kumimoji="1" lang="ja-JP" altLang="en-US" dirty="0"/>
          </a:p>
        </p:txBody>
      </p:sp>
      <p:sp>
        <p:nvSpPr>
          <p:cNvPr id="6" name="図プレースホルダー 8"/>
          <p:cNvSpPr>
            <a:spLocks noGrp="1"/>
          </p:cNvSpPr>
          <p:nvPr>
            <p:ph type="pic" sz="quarter" idx="20" hasCustomPrompt="1"/>
          </p:nvPr>
        </p:nvSpPr>
        <p:spPr>
          <a:xfrm rot="21392017">
            <a:off x="4585446" y="1437702"/>
            <a:ext cx="4046586" cy="2767850"/>
          </a:xfrm>
        </p:spPr>
        <p:txBody>
          <a:bodyPr/>
          <a:lstStyle>
            <a:lvl1pPr>
              <a:defRPr/>
            </a:lvl1pPr>
          </a:lstStyle>
          <a:p>
            <a:r>
              <a:rPr kumimoji="1" lang="en-US" altLang="ja-JP" dirty="0"/>
              <a:t>Add an image here</a:t>
            </a:r>
            <a:endParaRPr kumimoji="1" lang="ja-JP" altLang="en-US" dirty="0"/>
          </a:p>
        </p:txBody>
      </p:sp>
      <p:sp>
        <p:nvSpPr>
          <p:cNvPr id="7" name="テキスト プレースホルダー 5"/>
          <p:cNvSpPr>
            <a:spLocks noGrp="1"/>
          </p:cNvSpPr>
          <p:nvPr>
            <p:ph type="body" sz="quarter" idx="19" hasCustomPrompt="1"/>
          </p:nvPr>
        </p:nvSpPr>
        <p:spPr>
          <a:xfrm>
            <a:off x="408989" y="1751606"/>
            <a:ext cx="4026249" cy="2323415"/>
          </a:xfrm>
          <a:noFill/>
        </p:spPr>
        <p:txBody>
          <a:bodyPr anchor="b">
            <a:noAutofit/>
          </a:bodyPr>
          <a:lstStyle>
            <a:lvl1pPr marL="0" indent="0" algn="l">
              <a:lnSpc>
                <a:spcPct val="100000"/>
              </a:lnSpc>
              <a:spcBef>
                <a:spcPts val="0"/>
              </a:spcBef>
              <a:buClr>
                <a:schemeClr val="tx1">
                  <a:lumMod val="50000"/>
                </a:schemeClr>
              </a:buClr>
              <a:buFont typeface="Wingdings" panose="05000000000000000000" pitchFamily="2" charset="2"/>
              <a:buNone/>
              <a:defRPr sz="2700" spc="168">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Tree>
    <p:extLst>
      <p:ext uri="{BB962C8B-B14F-4D97-AF65-F5344CB8AC3E}">
        <p14:creationId xmlns:p14="http://schemas.microsoft.com/office/powerpoint/2010/main" val="399990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5" grpId="0" animBg="1">
        <p:tmplLst>
          <p:tmpl>
            <p:tnLst>
              <p:par>
                <p:cTn presetID="2" presetClass="entr" presetSubtype="8" decel="10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6" grpId="0"/>
      <p:bldP spid="7" grpId="0">
        <p:tmplLst>
          <p:tmpl>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oop">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6" name="アーチ 6"/>
          <p:cNvSpPr/>
          <p:nvPr userDrawn="1"/>
        </p:nvSpPr>
        <p:spPr>
          <a:xfrm>
            <a:off x="4689808" y="2000149"/>
            <a:ext cx="1422498" cy="2105995"/>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blipFill>
            <a:blip r:embed="rId2"/>
            <a:stretch>
              <a:fillRect/>
            </a:stretch>
          </a:blipFill>
          <a:ln w="3810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196" tIns="25598" rIns="51196" bIns="25598"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7" name="アーチ 6"/>
          <p:cNvSpPr/>
          <p:nvPr userDrawn="1"/>
        </p:nvSpPr>
        <p:spPr>
          <a:xfrm rot="5400000">
            <a:off x="4374240" y="4146901"/>
            <a:ext cx="1896500" cy="1579633"/>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blipFill>
            <a:blip r:embed="rId2"/>
            <a:stretch>
              <a:fillRect/>
            </a:stretch>
          </a:blipFill>
          <a:ln w="3810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196" tIns="25598" rIns="51196" bIns="25598"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8" name="アーチ 6"/>
          <p:cNvSpPr/>
          <p:nvPr userDrawn="1"/>
        </p:nvSpPr>
        <p:spPr>
          <a:xfrm rot="10800000">
            <a:off x="3198837" y="3778972"/>
            <a:ext cx="1422498" cy="2105995"/>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blipFill>
            <a:blip r:embed="rId2"/>
            <a:stretch>
              <a:fillRect/>
            </a:stretch>
          </a:blipFill>
          <a:ln w="3810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196" tIns="25598" rIns="51196" bIns="25598"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9" name="アーチ 6"/>
          <p:cNvSpPr/>
          <p:nvPr userDrawn="1"/>
        </p:nvSpPr>
        <p:spPr>
          <a:xfrm rot="16200000">
            <a:off x="3040403" y="2158583"/>
            <a:ext cx="1896500" cy="1579633"/>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blipFill>
            <a:blip r:embed="rId2"/>
            <a:stretch>
              <a:fillRect/>
            </a:stretch>
          </a:blipFill>
          <a:ln w="3810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196" tIns="25598" rIns="51196" bIns="25598"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9" name="テキスト プレースホルダー 5"/>
          <p:cNvSpPr>
            <a:spLocks noGrp="1"/>
          </p:cNvSpPr>
          <p:nvPr>
            <p:ph type="body" sz="quarter" idx="21" hasCustomPrompt="1"/>
          </p:nvPr>
        </p:nvSpPr>
        <p:spPr>
          <a:xfrm>
            <a:off x="3484222" y="3604530"/>
            <a:ext cx="2352729" cy="511139"/>
          </a:xfrm>
          <a:noFill/>
        </p:spPr>
        <p:txBody>
          <a:bodyPr anchor="ctr">
            <a:noAutofit/>
          </a:bodyPr>
          <a:lstStyle>
            <a:lvl1pPr algn="ctr">
              <a:lnSpc>
                <a:spcPct val="100000"/>
              </a:lnSpc>
              <a:spcBef>
                <a:spcPts val="0"/>
              </a:spcBef>
              <a:defRPr sz="1800" spc="168">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7" name="フリーフォーム 36"/>
          <p:cNvSpPr/>
          <p:nvPr userDrawn="1"/>
        </p:nvSpPr>
        <p:spPr>
          <a:xfrm>
            <a:off x="6185127" y="2094527"/>
            <a:ext cx="2599239" cy="1508296"/>
          </a:xfrm>
          <a:custGeom>
            <a:avLst/>
            <a:gdLst>
              <a:gd name="connsiteX0" fmla="*/ 239641 w 5198026"/>
              <a:gd name="connsiteY0" fmla="*/ 0 h 2262444"/>
              <a:gd name="connsiteX1" fmla="*/ 5198026 w 5198026"/>
              <a:gd name="connsiteY1" fmla="*/ 0 h 2262444"/>
              <a:gd name="connsiteX2" fmla="*/ 5198026 w 5198026"/>
              <a:gd name="connsiteY2" fmla="*/ 2262444 h 2262444"/>
              <a:gd name="connsiteX3" fmla="*/ 239641 w 5198026"/>
              <a:gd name="connsiteY3" fmla="*/ 2262444 h 2262444"/>
              <a:gd name="connsiteX4" fmla="*/ 239641 w 5198026"/>
              <a:gd name="connsiteY4" fmla="*/ 1270213 h 2262444"/>
              <a:gd name="connsiteX5" fmla="*/ 0 w 5198026"/>
              <a:gd name="connsiteY5" fmla="*/ 1131221 h 2262444"/>
              <a:gd name="connsiteX6" fmla="*/ 239641 w 5198026"/>
              <a:gd name="connsiteY6" fmla="*/ 992230 h 226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8026" h="2262444">
                <a:moveTo>
                  <a:pt x="239641" y="0"/>
                </a:moveTo>
                <a:lnTo>
                  <a:pt x="5198026" y="0"/>
                </a:lnTo>
                <a:lnTo>
                  <a:pt x="5198026" y="2262444"/>
                </a:lnTo>
                <a:lnTo>
                  <a:pt x="239641" y="2262444"/>
                </a:lnTo>
                <a:lnTo>
                  <a:pt x="239641" y="1270213"/>
                </a:lnTo>
                <a:lnTo>
                  <a:pt x="0" y="1131221"/>
                </a:lnTo>
                <a:lnTo>
                  <a:pt x="239641" y="99223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196" tIns="25598" rIns="51196" bIns="25598" rtlCol="0" anchor="ctr">
            <a:noAutofit/>
          </a:bodyPr>
          <a:lstStyle/>
          <a:p>
            <a:pPr algn="ctr"/>
            <a:endParaRPr kumimoji="1" lang="ja-JP" altLang="en-US" dirty="0"/>
          </a:p>
        </p:txBody>
      </p:sp>
      <p:sp>
        <p:nvSpPr>
          <p:cNvPr id="33" name="テキスト プレースホルダー 5"/>
          <p:cNvSpPr>
            <a:spLocks noGrp="1"/>
          </p:cNvSpPr>
          <p:nvPr userDrawn="1">
            <p:ph type="body" sz="quarter" idx="18" hasCustomPrompt="1"/>
          </p:nvPr>
        </p:nvSpPr>
        <p:spPr>
          <a:xfrm>
            <a:off x="6365070" y="2115012"/>
            <a:ext cx="2312131"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4" name="テキスト プレースホルダー 5"/>
          <p:cNvSpPr>
            <a:spLocks noGrp="1"/>
          </p:cNvSpPr>
          <p:nvPr userDrawn="1">
            <p:ph type="body" sz="quarter" idx="19" hasCustomPrompt="1"/>
          </p:nvPr>
        </p:nvSpPr>
        <p:spPr>
          <a:xfrm>
            <a:off x="6365070" y="2544641"/>
            <a:ext cx="2312131" cy="979807"/>
          </a:xfrm>
          <a:noFill/>
        </p:spPr>
        <p:txBody>
          <a:bodyPr anchor="t">
            <a:noAutofit/>
          </a:bodyPr>
          <a:lstStyle>
            <a:lvl1pPr algn="l">
              <a:lnSpc>
                <a:spcPct val="11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pic>
        <p:nvPicPr>
          <p:cNvPr id="35" name="図 3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600000">
            <a:off x="5218316" y="2409626"/>
            <a:ext cx="674243" cy="898912"/>
          </a:xfrm>
          <a:prstGeom prst="rect">
            <a:avLst/>
          </a:prstGeom>
        </p:spPr>
      </p:pic>
      <p:sp>
        <p:nvSpPr>
          <p:cNvPr id="36" name="図プレースホルダー 7"/>
          <p:cNvSpPr>
            <a:spLocks noGrp="1"/>
          </p:cNvSpPr>
          <p:nvPr userDrawn="1">
            <p:ph type="pic" sz="quarter" idx="16" hasCustomPrompt="1"/>
          </p:nvPr>
        </p:nvSpPr>
        <p:spPr>
          <a:xfrm rot="21600000">
            <a:off x="5392755" y="2652210"/>
            <a:ext cx="323123" cy="430287"/>
          </a:xfrm>
        </p:spPr>
        <p:txBody>
          <a:bodyPr>
            <a:normAutofit/>
          </a:bodyPr>
          <a:lstStyle>
            <a:lvl1pPr>
              <a:defRPr sz="1000"/>
            </a:lvl1pPr>
          </a:lstStyle>
          <a:p>
            <a:r>
              <a:rPr kumimoji="1" lang="en-US" altLang="ja-JP" dirty="0"/>
              <a:t>Icon</a:t>
            </a:r>
            <a:endParaRPr kumimoji="1" lang="ja-JP" altLang="en-US" dirty="0"/>
          </a:p>
        </p:txBody>
      </p:sp>
      <p:sp>
        <p:nvSpPr>
          <p:cNvPr id="38" name="フリーフォーム 37"/>
          <p:cNvSpPr/>
          <p:nvPr userDrawn="1"/>
        </p:nvSpPr>
        <p:spPr>
          <a:xfrm>
            <a:off x="6185127" y="4286532"/>
            <a:ext cx="2599239" cy="1508296"/>
          </a:xfrm>
          <a:custGeom>
            <a:avLst/>
            <a:gdLst>
              <a:gd name="connsiteX0" fmla="*/ 239641 w 5198026"/>
              <a:gd name="connsiteY0" fmla="*/ 0 h 2262444"/>
              <a:gd name="connsiteX1" fmla="*/ 5198026 w 5198026"/>
              <a:gd name="connsiteY1" fmla="*/ 0 h 2262444"/>
              <a:gd name="connsiteX2" fmla="*/ 5198026 w 5198026"/>
              <a:gd name="connsiteY2" fmla="*/ 2262444 h 2262444"/>
              <a:gd name="connsiteX3" fmla="*/ 239641 w 5198026"/>
              <a:gd name="connsiteY3" fmla="*/ 2262444 h 2262444"/>
              <a:gd name="connsiteX4" fmla="*/ 239641 w 5198026"/>
              <a:gd name="connsiteY4" fmla="*/ 1270213 h 2262444"/>
              <a:gd name="connsiteX5" fmla="*/ 0 w 5198026"/>
              <a:gd name="connsiteY5" fmla="*/ 1131221 h 2262444"/>
              <a:gd name="connsiteX6" fmla="*/ 239641 w 5198026"/>
              <a:gd name="connsiteY6" fmla="*/ 992230 h 226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8026" h="2262444">
                <a:moveTo>
                  <a:pt x="239641" y="0"/>
                </a:moveTo>
                <a:lnTo>
                  <a:pt x="5198026" y="0"/>
                </a:lnTo>
                <a:lnTo>
                  <a:pt x="5198026" y="2262444"/>
                </a:lnTo>
                <a:lnTo>
                  <a:pt x="239641" y="2262444"/>
                </a:lnTo>
                <a:lnTo>
                  <a:pt x="239641" y="1270213"/>
                </a:lnTo>
                <a:lnTo>
                  <a:pt x="0" y="1131221"/>
                </a:lnTo>
                <a:lnTo>
                  <a:pt x="239641" y="99223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196" tIns="25598" rIns="51196" bIns="25598" rtlCol="0" anchor="ctr">
            <a:noAutofit/>
          </a:bodyPr>
          <a:lstStyle/>
          <a:p>
            <a:pPr algn="ctr"/>
            <a:endParaRPr kumimoji="1" lang="ja-JP" altLang="en-US" dirty="0"/>
          </a:p>
        </p:txBody>
      </p:sp>
      <p:sp>
        <p:nvSpPr>
          <p:cNvPr id="39" name="テキスト プレースホルダー 5"/>
          <p:cNvSpPr>
            <a:spLocks noGrp="1"/>
          </p:cNvSpPr>
          <p:nvPr>
            <p:ph type="body" sz="quarter" idx="22" hasCustomPrompt="1"/>
          </p:nvPr>
        </p:nvSpPr>
        <p:spPr>
          <a:xfrm>
            <a:off x="6365070" y="4307017"/>
            <a:ext cx="2312131"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0" name="テキスト プレースホルダー 5"/>
          <p:cNvSpPr>
            <a:spLocks noGrp="1"/>
          </p:cNvSpPr>
          <p:nvPr>
            <p:ph type="body" sz="quarter" idx="23" hasCustomPrompt="1"/>
          </p:nvPr>
        </p:nvSpPr>
        <p:spPr>
          <a:xfrm>
            <a:off x="6365070" y="4736646"/>
            <a:ext cx="2312131" cy="979807"/>
          </a:xfrm>
          <a:noFill/>
        </p:spPr>
        <p:txBody>
          <a:bodyPr anchor="t">
            <a:noAutofit/>
          </a:bodyPr>
          <a:lstStyle>
            <a:lvl1pPr algn="l">
              <a:lnSpc>
                <a:spcPct val="11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pic>
        <p:nvPicPr>
          <p:cNvPr id="41" name="図 4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600000">
            <a:off x="5218316" y="4599491"/>
            <a:ext cx="674243" cy="898912"/>
          </a:xfrm>
          <a:prstGeom prst="rect">
            <a:avLst/>
          </a:prstGeom>
        </p:spPr>
      </p:pic>
      <p:sp>
        <p:nvSpPr>
          <p:cNvPr id="42" name="図プレースホルダー 7"/>
          <p:cNvSpPr>
            <a:spLocks noGrp="1"/>
          </p:cNvSpPr>
          <p:nvPr>
            <p:ph type="pic" sz="quarter" idx="24" hasCustomPrompt="1"/>
          </p:nvPr>
        </p:nvSpPr>
        <p:spPr>
          <a:xfrm rot="21600000">
            <a:off x="5392755" y="4842076"/>
            <a:ext cx="323123" cy="430287"/>
          </a:xfrm>
        </p:spPr>
        <p:txBody>
          <a:bodyPr>
            <a:normAutofit/>
          </a:bodyPr>
          <a:lstStyle>
            <a:lvl1pPr>
              <a:defRPr sz="1000"/>
            </a:lvl1pPr>
          </a:lstStyle>
          <a:p>
            <a:r>
              <a:rPr kumimoji="1" lang="en-US" altLang="ja-JP" dirty="0"/>
              <a:t>Icon</a:t>
            </a:r>
            <a:endParaRPr kumimoji="1" lang="ja-JP" altLang="en-US" dirty="0"/>
          </a:p>
        </p:txBody>
      </p:sp>
      <p:sp>
        <p:nvSpPr>
          <p:cNvPr id="43" name="フリーフォーム 42"/>
          <p:cNvSpPr/>
          <p:nvPr userDrawn="1"/>
        </p:nvSpPr>
        <p:spPr>
          <a:xfrm flipH="1">
            <a:off x="449858" y="2094527"/>
            <a:ext cx="2599239" cy="1508296"/>
          </a:xfrm>
          <a:custGeom>
            <a:avLst/>
            <a:gdLst>
              <a:gd name="connsiteX0" fmla="*/ 239641 w 5198026"/>
              <a:gd name="connsiteY0" fmla="*/ 0 h 2262444"/>
              <a:gd name="connsiteX1" fmla="*/ 5198026 w 5198026"/>
              <a:gd name="connsiteY1" fmla="*/ 0 h 2262444"/>
              <a:gd name="connsiteX2" fmla="*/ 5198026 w 5198026"/>
              <a:gd name="connsiteY2" fmla="*/ 2262444 h 2262444"/>
              <a:gd name="connsiteX3" fmla="*/ 239641 w 5198026"/>
              <a:gd name="connsiteY3" fmla="*/ 2262444 h 2262444"/>
              <a:gd name="connsiteX4" fmla="*/ 239641 w 5198026"/>
              <a:gd name="connsiteY4" fmla="*/ 1270213 h 2262444"/>
              <a:gd name="connsiteX5" fmla="*/ 0 w 5198026"/>
              <a:gd name="connsiteY5" fmla="*/ 1131221 h 2262444"/>
              <a:gd name="connsiteX6" fmla="*/ 239641 w 5198026"/>
              <a:gd name="connsiteY6" fmla="*/ 992230 h 226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8026" h="2262444">
                <a:moveTo>
                  <a:pt x="239641" y="0"/>
                </a:moveTo>
                <a:lnTo>
                  <a:pt x="5198026" y="0"/>
                </a:lnTo>
                <a:lnTo>
                  <a:pt x="5198026" y="2262444"/>
                </a:lnTo>
                <a:lnTo>
                  <a:pt x="239641" y="2262444"/>
                </a:lnTo>
                <a:lnTo>
                  <a:pt x="239641" y="1270213"/>
                </a:lnTo>
                <a:lnTo>
                  <a:pt x="0" y="1131221"/>
                </a:lnTo>
                <a:lnTo>
                  <a:pt x="239641" y="99223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196" tIns="25598" rIns="51196" bIns="25598" rtlCol="0" anchor="ctr">
            <a:noAutofit/>
          </a:bodyPr>
          <a:lstStyle/>
          <a:p>
            <a:pPr algn="ctr"/>
            <a:endParaRPr kumimoji="1" lang="ja-JP" altLang="en-US" dirty="0"/>
          </a:p>
        </p:txBody>
      </p:sp>
      <p:sp>
        <p:nvSpPr>
          <p:cNvPr id="44" name="テキスト プレースホルダー 5"/>
          <p:cNvSpPr>
            <a:spLocks noGrp="1"/>
          </p:cNvSpPr>
          <p:nvPr>
            <p:ph type="body" sz="quarter" idx="25" hasCustomPrompt="1"/>
          </p:nvPr>
        </p:nvSpPr>
        <p:spPr>
          <a:xfrm>
            <a:off x="504437" y="2115012"/>
            <a:ext cx="2347871"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5" name="テキスト プレースホルダー 5"/>
          <p:cNvSpPr>
            <a:spLocks noGrp="1"/>
          </p:cNvSpPr>
          <p:nvPr>
            <p:ph type="body" sz="quarter" idx="26" hasCustomPrompt="1"/>
          </p:nvPr>
        </p:nvSpPr>
        <p:spPr>
          <a:xfrm>
            <a:off x="504437" y="2544641"/>
            <a:ext cx="2347871" cy="979807"/>
          </a:xfrm>
          <a:noFill/>
        </p:spPr>
        <p:txBody>
          <a:bodyPr anchor="t">
            <a:noAutofit/>
          </a:bodyPr>
          <a:lstStyle>
            <a:lvl1pPr algn="l">
              <a:lnSpc>
                <a:spcPct val="11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pic>
        <p:nvPicPr>
          <p:cNvPr id="46" name="図 4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600000">
            <a:off x="3328999" y="2409626"/>
            <a:ext cx="674243" cy="898912"/>
          </a:xfrm>
          <a:prstGeom prst="rect">
            <a:avLst/>
          </a:prstGeom>
        </p:spPr>
      </p:pic>
      <p:sp>
        <p:nvSpPr>
          <p:cNvPr id="47" name="図プレースホルダー 7"/>
          <p:cNvSpPr>
            <a:spLocks noGrp="1"/>
          </p:cNvSpPr>
          <p:nvPr>
            <p:ph type="pic" sz="quarter" idx="27" hasCustomPrompt="1"/>
          </p:nvPr>
        </p:nvSpPr>
        <p:spPr>
          <a:xfrm rot="21600000">
            <a:off x="3503442" y="2652210"/>
            <a:ext cx="323123" cy="430287"/>
          </a:xfrm>
        </p:spPr>
        <p:txBody>
          <a:bodyPr>
            <a:normAutofit/>
          </a:bodyPr>
          <a:lstStyle>
            <a:lvl1pPr>
              <a:defRPr sz="1000"/>
            </a:lvl1pPr>
          </a:lstStyle>
          <a:p>
            <a:r>
              <a:rPr kumimoji="1" lang="en-US" altLang="ja-JP" dirty="0"/>
              <a:t>Icon</a:t>
            </a:r>
            <a:endParaRPr kumimoji="1" lang="ja-JP" altLang="en-US" dirty="0"/>
          </a:p>
        </p:txBody>
      </p:sp>
      <p:sp>
        <p:nvSpPr>
          <p:cNvPr id="48" name="フリーフォーム 47"/>
          <p:cNvSpPr/>
          <p:nvPr userDrawn="1"/>
        </p:nvSpPr>
        <p:spPr>
          <a:xfrm flipH="1">
            <a:off x="449858" y="4307014"/>
            <a:ext cx="2599239" cy="1508296"/>
          </a:xfrm>
          <a:custGeom>
            <a:avLst/>
            <a:gdLst>
              <a:gd name="connsiteX0" fmla="*/ 239641 w 5198026"/>
              <a:gd name="connsiteY0" fmla="*/ 0 h 2262444"/>
              <a:gd name="connsiteX1" fmla="*/ 5198026 w 5198026"/>
              <a:gd name="connsiteY1" fmla="*/ 0 h 2262444"/>
              <a:gd name="connsiteX2" fmla="*/ 5198026 w 5198026"/>
              <a:gd name="connsiteY2" fmla="*/ 2262444 h 2262444"/>
              <a:gd name="connsiteX3" fmla="*/ 239641 w 5198026"/>
              <a:gd name="connsiteY3" fmla="*/ 2262444 h 2262444"/>
              <a:gd name="connsiteX4" fmla="*/ 239641 w 5198026"/>
              <a:gd name="connsiteY4" fmla="*/ 1270213 h 2262444"/>
              <a:gd name="connsiteX5" fmla="*/ 0 w 5198026"/>
              <a:gd name="connsiteY5" fmla="*/ 1131221 h 2262444"/>
              <a:gd name="connsiteX6" fmla="*/ 239641 w 5198026"/>
              <a:gd name="connsiteY6" fmla="*/ 992230 h 226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8026" h="2262444">
                <a:moveTo>
                  <a:pt x="239641" y="0"/>
                </a:moveTo>
                <a:lnTo>
                  <a:pt x="5198026" y="0"/>
                </a:lnTo>
                <a:lnTo>
                  <a:pt x="5198026" y="2262444"/>
                </a:lnTo>
                <a:lnTo>
                  <a:pt x="239641" y="2262444"/>
                </a:lnTo>
                <a:lnTo>
                  <a:pt x="239641" y="1270213"/>
                </a:lnTo>
                <a:lnTo>
                  <a:pt x="0" y="1131221"/>
                </a:lnTo>
                <a:lnTo>
                  <a:pt x="239641" y="99223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196" tIns="25598" rIns="51196" bIns="25598" rtlCol="0" anchor="ctr">
            <a:noAutofit/>
          </a:bodyPr>
          <a:lstStyle/>
          <a:p>
            <a:pPr algn="ctr"/>
            <a:endParaRPr kumimoji="1" lang="ja-JP" altLang="en-US" dirty="0"/>
          </a:p>
        </p:txBody>
      </p:sp>
      <p:sp>
        <p:nvSpPr>
          <p:cNvPr id="49" name="テキスト プレースホルダー 5"/>
          <p:cNvSpPr>
            <a:spLocks noGrp="1"/>
          </p:cNvSpPr>
          <p:nvPr>
            <p:ph type="body" sz="quarter" idx="28" hasCustomPrompt="1"/>
          </p:nvPr>
        </p:nvSpPr>
        <p:spPr>
          <a:xfrm>
            <a:off x="504437" y="4327499"/>
            <a:ext cx="2347871" cy="511139"/>
          </a:xfrm>
          <a:noFill/>
        </p:spPr>
        <p:txBody>
          <a:bodyPr anchor="b">
            <a:noAutofit/>
          </a:bodyPr>
          <a:lstStyle>
            <a:lvl1pPr algn="l">
              <a:lnSpc>
                <a:spcPct val="10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0" name="テキスト プレースホルダー 5"/>
          <p:cNvSpPr>
            <a:spLocks noGrp="1"/>
          </p:cNvSpPr>
          <p:nvPr>
            <p:ph type="body" sz="quarter" idx="29" hasCustomPrompt="1"/>
          </p:nvPr>
        </p:nvSpPr>
        <p:spPr>
          <a:xfrm>
            <a:off x="504437" y="4757128"/>
            <a:ext cx="2347871" cy="979807"/>
          </a:xfrm>
          <a:noFill/>
        </p:spPr>
        <p:txBody>
          <a:bodyPr anchor="t">
            <a:noAutofit/>
          </a:bodyPr>
          <a:lstStyle>
            <a:lvl1pPr algn="l">
              <a:lnSpc>
                <a:spcPct val="11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pic>
        <p:nvPicPr>
          <p:cNvPr id="51" name="図 5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600000">
            <a:off x="3328999" y="4599491"/>
            <a:ext cx="674243" cy="898912"/>
          </a:xfrm>
          <a:prstGeom prst="rect">
            <a:avLst/>
          </a:prstGeom>
        </p:spPr>
      </p:pic>
      <p:sp>
        <p:nvSpPr>
          <p:cNvPr id="52" name="図プレースホルダー 7"/>
          <p:cNvSpPr>
            <a:spLocks noGrp="1"/>
          </p:cNvSpPr>
          <p:nvPr>
            <p:ph type="pic" sz="quarter" idx="30" hasCustomPrompt="1"/>
          </p:nvPr>
        </p:nvSpPr>
        <p:spPr>
          <a:xfrm rot="21600000">
            <a:off x="3503442" y="4842076"/>
            <a:ext cx="323123" cy="430287"/>
          </a:xfrm>
        </p:spPr>
        <p:txBody>
          <a:bodyPr>
            <a:normAutofit/>
          </a:bodyPr>
          <a:lstStyle>
            <a:lvl1pPr>
              <a:defRPr sz="1000"/>
            </a:lvl1pPr>
          </a:lstStyle>
          <a:p>
            <a:r>
              <a:rPr kumimoji="1" lang="en-US" altLang="ja-JP" dirty="0"/>
              <a:t>Icon</a:t>
            </a:r>
            <a:endParaRPr kumimoji="1" lang="ja-JP" altLang="en-US" dirty="0"/>
          </a:p>
        </p:txBody>
      </p:sp>
    </p:spTree>
    <p:extLst>
      <p:ext uri="{BB962C8B-B14F-4D97-AF65-F5344CB8AC3E}">
        <p14:creationId xmlns:p14="http://schemas.microsoft.com/office/powerpoint/2010/main" val="366145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500"/>
                            </p:stCondLst>
                            <p:childTnLst>
                              <p:par>
                                <p:cTn id="13" presetID="31"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 calcmode="lin" valueType="num">
                                      <p:cBhvr>
                                        <p:cTn id="17" dur="500" fill="hold"/>
                                        <p:tgtEl>
                                          <p:spTgt spid="35"/>
                                        </p:tgtEl>
                                        <p:attrNameLst>
                                          <p:attrName>style.rotation</p:attrName>
                                        </p:attrNameLst>
                                      </p:cBhvr>
                                      <p:tavLst>
                                        <p:tav tm="0">
                                          <p:val>
                                            <p:fltVal val="90"/>
                                          </p:val>
                                        </p:tav>
                                        <p:tav tm="100000">
                                          <p:val>
                                            <p:fltVal val="0"/>
                                          </p:val>
                                        </p:tav>
                                      </p:tavLst>
                                    </p:anim>
                                    <p:animEffect transition="in" filter="fade">
                                      <p:cBhvr>
                                        <p:cTn id="18" dur="500"/>
                                        <p:tgtEl>
                                          <p:spTgt spid="3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 calcmode="lin" valueType="num">
                                      <p:cBhvr>
                                        <p:cTn id="23" dur="500" fill="hold"/>
                                        <p:tgtEl>
                                          <p:spTgt spid="36"/>
                                        </p:tgtEl>
                                        <p:attrNameLst>
                                          <p:attrName>style.rotation</p:attrName>
                                        </p:attrNameLst>
                                      </p:cBhvr>
                                      <p:tavLst>
                                        <p:tav tm="0">
                                          <p:val>
                                            <p:fltVal val="90"/>
                                          </p:val>
                                        </p:tav>
                                        <p:tav tm="100000">
                                          <p:val>
                                            <p:fltVal val="0"/>
                                          </p:val>
                                        </p:tav>
                                      </p:tavLst>
                                    </p:anim>
                                    <p:animEffect transition="in" filter="fade">
                                      <p:cBhvr>
                                        <p:cTn id="24" dur="500"/>
                                        <p:tgtEl>
                                          <p:spTgt spid="36"/>
                                        </p:tgtEl>
                                      </p:cBhvr>
                                    </p:animEffect>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right)">
                                      <p:cBhvr>
                                        <p:cTn id="28" dur="500"/>
                                        <p:tgtEl>
                                          <p:spTgt spid="37"/>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33">
                                            <p:txEl>
                                              <p:pRg st="0" end="0"/>
                                            </p:txEl>
                                          </p:spTgt>
                                        </p:tgtEl>
                                        <p:attrNameLst>
                                          <p:attrName>style.visibility</p:attrName>
                                        </p:attrNameLst>
                                      </p:cBhvr>
                                      <p:to>
                                        <p:strVal val="visible"/>
                                      </p:to>
                                    </p:set>
                                    <p:animEffect transition="in" filter="fade">
                                      <p:cBhvr>
                                        <p:cTn id="32" dur="500"/>
                                        <p:tgtEl>
                                          <p:spTgt spid="33">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3000"/>
                            </p:stCondLst>
                            <p:childTnLst>
                              <p:par>
                                <p:cTn id="37" presetID="22" presetClass="entr" presetSubtype="1" fill="hold" grpId="0" nodeType="afterEffect">
                                  <p:stCondLst>
                                    <p:cond delay="25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500"/>
                                        <p:tgtEl>
                                          <p:spTgt spid="7"/>
                                        </p:tgtEl>
                                      </p:cBhvr>
                                    </p:animEffect>
                                  </p:childTnLst>
                                </p:cTn>
                              </p:par>
                            </p:childTnLst>
                          </p:cTn>
                        </p:par>
                        <p:par>
                          <p:cTn id="40" fill="hold">
                            <p:stCondLst>
                              <p:cond delay="3750"/>
                            </p:stCondLst>
                            <p:childTnLst>
                              <p:par>
                                <p:cTn id="41" presetID="31" presetClass="entr" presetSubtype="0"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p:cTn id="43" dur="500" fill="hold"/>
                                        <p:tgtEl>
                                          <p:spTgt spid="41"/>
                                        </p:tgtEl>
                                        <p:attrNameLst>
                                          <p:attrName>ppt_w</p:attrName>
                                        </p:attrNameLst>
                                      </p:cBhvr>
                                      <p:tavLst>
                                        <p:tav tm="0">
                                          <p:val>
                                            <p:fltVal val="0"/>
                                          </p:val>
                                        </p:tav>
                                        <p:tav tm="100000">
                                          <p:val>
                                            <p:strVal val="#ppt_w"/>
                                          </p:val>
                                        </p:tav>
                                      </p:tavLst>
                                    </p:anim>
                                    <p:anim calcmode="lin" valueType="num">
                                      <p:cBhvr>
                                        <p:cTn id="44" dur="500" fill="hold"/>
                                        <p:tgtEl>
                                          <p:spTgt spid="41"/>
                                        </p:tgtEl>
                                        <p:attrNameLst>
                                          <p:attrName>ppt_h</p:attrName>
                                        </p:attrNameLst>
                                      </p:cBhvr>
                                      <p:tavLst>
                                        <p:tav tm="0">
                                          <p:val>
                                            <p:fltVal val="0"/>
                                          </p:val>
                                        </p:tav>
                                        <p:tav tm="100000">
                                          <p:val>
                                            <p:strVal val="#ppt_h"/>
                                          </p:val>
                                        </p:tav>
                                      </p:tavLst>
                                    </p:anim>
                                    <p:anim calcmode="lin" valueType="num">
                                      <p:cBhvr>
                                        <p:cTn id="45" dur="500" fill="hold"/>
                                        <p:tgtEl>
                                          <p:spTgt spid="41"/>
                                        </p:tgtEl>
                                        <p:attrNameLst>
                                          <p:attrName>style.rotation</p:attrName>
                                        </p:attrNameLst>
                                      </p:cBhvr>
                                      <p:tavLst>
                                        <p:tav tm="0">
                                          <p:val>
                                            <p:fltVal val="90"/>
                                          </p:val>
                                        </p:tav>
                                        <p:tav tm="100000">
                                          <p:val>
                                            <p:fltVal val="0"/>
                                          </p:val>
                                        </p:tav>
                                      </p:tavLst>
                                    </p:anim>
                                    <p:animEffect transition="in" filter="fade">
                                      <p:cBhvr>
                                        <p:cTn id="46" dur="500"/>
                                        <p:tgtEl>
                                          <p:spTgt spid="41"/>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 calcmode="lin" valueType="num">
                                      <p:cBhvr>
                                        <p:cTn id="51" dur="500" fill="hold"/>
                                        <p:tgtEl>
                                          <p:spTgt spid="42"/>
                                        </p:tgtEl>
                                        <p:attrNameLst>
                                          <p:attrName>style.rotation</p:attrName>
                                        </p:attrNameLst>
                                      </p:cBhvr>
                                      <p:tavLst>
                                        <p:tav tm="0">
                                          <p:val>
                                            <p:fltVal val="90"/>
                                          </p:val>
                                        </p:tav>
                                        <p:tav tm="100000">
                                          <p:val>
                                            <p:fltVal val="0"/>
                                          </p:val>
                                        </p:tav>
                                      </p:tavLst>
                                    </p:anim>
                                    <p:animEffect transition="in" filter="fade">
                                      <p:cBhvr>
                                        <p:cTn id="52" dur="500"/>
                                        <p:tgtEl>
                                          <p:spTgt spid="42"/>
                                        </p:tgtEl>
                                      </p:cBhvr>
                                    </p:animEffect>
                                  </p:childTnLst>
                                </p:cTn>
                              </p:par>
                            </p:childTnLst>
                          </p:cTn>
                        </p:par>
                        <p:par>
                          <p:cTn id="53" fill="hold">
                            <p:stCondLst>
                              <p:cond delay="4250"/>
                            </p:stCondLst>
                            <p:childTnLst>
                              <p:par>
                                <p:cTn id="54" presetID="22" presetClass="entr" presetSubtype="2" fill="hold" grpId="0"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right)">
                                      <p:cBhvr>
                                        <p:cTn id="56" dur="500"/>
                                        <p:tgtEl>
                                          <p:spTgt spid="38"/>
                                        </p:tgtEl>
                                      </p:cBhvr>
                                    </p:animEffect>
                                  </p:childTnLst>
                                </p:cTn>
                              </p:par>
                            </p:childTnLst>
                          </p:cTn>
                        </p:par>
                        <p:par>
                          <p:cTn id="57" fill="hold">
                            <p:stCondLst>
                              <p:cond delay="4750"/>
                            </p:stCondLst>
                            <p:childTnLst>
                              <p:par>
                                <p:cTn id="58" presetID="10" presetClass="entr" presetSubtype="0" fill="hold" grpId="0" nodeType="after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fade">
                                      <p:cBhvr>
                                        <p:cTn id="60" dur="500"/>
                                        <p:tgtEl>
                                          <p:spTgt spid="39">
                                            <p:txEl>
                                              <p:pRg st="0" end="0"/>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par>
                          <p:cTn id="64" fill="hold">
                            <p:stCondLst>
                              <p:cond delay="5250"/>
                            </p:stCondLst>
                            <p:childTnLst>
                              <p:par>
                                <p:cTn id="65" presetID="22" presetClass="entr" presetSubtype="4" fill="hold" grpId="0" nodeType="afterEffect">
                                  <p:stCondLst>
                                    <p:cond delay="250"/>
                                  </p:stCondLst>
                                  <p:childTnLst>
                                    <p:set>
                                      <p:cBhvr>
                                        <p:cTn id="66" dur="1" fill="hold">
                                          <p:stCondLst>
                                            <p:cond delay="0"/>
                                          </p:stCondLst>
                                        </p:cTn>
                                        <p:tgtEl>
                                          <p:spTgt spid="8"/>
                                        </p:tgtEl>
                                        <p:attrNameLst>
                                          <p:attrName>style.visibility</p:attrName>
                                        </p:attrNameLst>
                                      </p:cBhvr>
                                      <p:to>
                                        <p:strVal val="visible"/>
                                      </p:to>
                                    </p:set>
                                    <p:animEffect transition="in" filter="wipe(down)">
                                      <p:cBhvr>
                                        <p:cTn id="67" dur="500"/>
                                        <p:tgtEl>
                                          <p:spTgt spid="8"/>
                                        </p:tgtEl>
                                      </p:cBhvr>
                                    </p:animEffect>
                                  </p:childTnLst>
                                </p:cTn>
                              </p:par>
                            </p:childTnLst>
                          </p:cTn>
                        </p:par>
                        <p:par>
                          <p:cTn id="68" fill="hold">
                            <p:stCondLst>
                              <p:cond delay="6000"/>
                            </p:stCondLst>
                            <p:childTnLst>
                              <p:par>
                                <p:cTn id="69" presetID="31" presetClass="entr" presetSubtype="0" fill="hold" nodeType="afterEffect">
                                  <p:stCondLst>
                                    <p:cond delay="0"/>
                                  </p:stCondLst>
                                  <p:childTnLst>
                                    <p:set>
                                      <p:cBhvr>
                                        <p:cTn id="70" dur="1" fill="hold">
                                          <p:stCondLst>
                                            <p:cond delay="0"/>
                                          </p:stCondLst>
                                        </p:cTn>
                                        <p:tgtEl>
                                          <p:spTgt spid="51"/>
                                        </p:tgtEl>
                                        <p:attrNameLst>
                                          <p:attrName>style.visibility</p:attrName>
                                        </p:attrNameLst>
                                      </p:cBhvr>
                                      <p:to>
                                        <p:strVal val="visible"/>
                                      </p:to>
                                    </p:set>
                                    <p:anim calcmode="lin" valueType="num">
                                      <p:cBhvr>
                                        <p:cTn id="71" dur="500" fill="hold"/>
                                        <p:tgtEl>
                                          <p:spTgt spid="51"/>
                                        </p:tgtEl>
                                        <p:attrNameLst>
                                          <p:attrName>ppt_w</p:attrName>
                                        </p:attrNameLst>
                                      </p:cBhvr>
                                      <p:tavLst>
                                        <p:tav tm="0">
                                          <p:val>
                                            <p:fltVal val="0"/>
                                          </p:val>
                                        </p:tav>
                                        <p:tav tm="100000">
                                          <p:val>
                                            <p:strVal val="#ppt_w"/>
                                          </p:val>
                                        </p:tav>
                                      </p:tavLst>
                                    </p:anim>
                                    <p:anim calcmode="lin" valueType="num">
                                      <p:cBhvr>
                                        <p:cTn id="72" dur="500" fill="hold"/>
                                        <p:tgtEl>
                                          <p:spTgt spid="51"/>
                                        </p:tgtEl>
                                        <p:attrNameLst>
                                          <p:attrName>ppt_h</p:attrName>
                                        </p:attrNameLst>
                                      </p:cBhvr>
                                      <p:tavLst>
                                        <p:tav tm="0">
                                          <p:val>
                                            <p:fltVal val="0"/>
                                          </p:val>
                                        </p:tav>
                                        <p:tav tm="100000">
                                          <p:val>
                                            <p:strVal val="#ppt_h"/>
                                          </p:val>
                                        </p:tav>
                                      </p:tavLst>
                                    </p:anim>
                                    <p:anim calcmode="lin" valueType="num">
                                      <p:cBhvr>
                                        <p:cTn id="73" dur="500" fill="hold"/>
                                        <p:tgtEl>
                                          <p:spTgt spid="51"/>
                                        </p:tgtEl>
                                        <p:attrNameLst>
                                          <p:attrName>style.rotation</p:attrName>
                                        </p:attrNameLst>
                                      </p:cBhvr>
                                      <p:tavLst>
                                        <p:tav tm="0">
                                          <p:val>
                                            <p:fltVal val="90"/>
                                          </p:val>
                                        </p:tav>
                                        <p:tav tm="100000">
                                          <p:val>
                                            <p:fltVal val="0"/>
                                          </p:val>
                                        </p:tav>
                                      </p:tavLst>
                                    </p:anim>
                                    <p:animEffect transition="in" filter="fade">
                                      <p:cBhvr>
                                        <p:cTn id="74" dur="500"/>
                                        <p:tgtEl>
                                          <p:spTgt spid="51"/>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52"/>
                                        </p:tgtEl>
                                        <p:attrNameLst>
                                          <p:attrName>style.visibility</p:attrName>
                                        </p:attrNameLst>
                                      </p:cBhvr>
                                      <p:to>
                                        <p:strVal val="visible"/>
                                      </p:to>
                                    </p:set>
                                    <p:anim calcmode="lin" valueType="num">
                                      <p:cBhvr>
                                        <p:cTn id="77" dur="500" fill="hold"/>
                                        <p:tgtEl>
                                          <p:spTgt spid="52"/>
                                        </p:tgtEl>
                                        <p:attrNameLst>
                                          <p:attrName>ppt_w</p:attrName>
                                        </p:attrNameLst>
                                      </p:cBhvr>
                                      <p:tavLst>
                                        <p:tav tm="0">
                                          <p:val>
                                            <p:fltVal val="0"/>
                                          </p:val>
                                        </p:tav>
                                        <p:tav tm="100000">
                                          <p:val>
                                            <p:strVal val="#ppt_w"/>
                                          </p:val>
                                        </p:tav>
                                      </p:tavLst>
                                    </p:anim>
                                    <p:anim calcmode="lin" valueType="num">
                                      <p:cBhvr>
                                        <p:cTn id="78" dur="500" fill="hold"/>
                                        <p:tgtEl>
                                          <p:spTgt spid="52"/>
                                        </p:tgtEl>
                                        <p:attrNameLst>
                                          <p:attrName>ppt_h</p:attrName>
                                        </p:attrNameLst>
                                      </p:cBhvr>
                                      <p:tavLst>
                                        <p:tav tm="0">
                                          <p:val>
                                            <p:fltVal val="0"/>
                                          </p:val>
                                        </p:tav>
                                        <p:tav tm="100000">
                                          <p:val>
                                            <p:strVal val="#ppt_h"/>
                                          </p:val>
                                        </p:tav>
                                      </p:tavLst>
                                    </p:anim>
                                    <p:anim calcmode="lin" valueType="num">
                                      <p:cBhvr>
                                        <p:cTn id="79" dur="500" fill="hold"/>
                                        <p:tgtEl>
                                          <p:spTgt spid="52"/>
                                        </p:tgtEl>
                                        <p:attrNameLst>
                                          <p:attrName>style.rotation</p:attrName>
                                        </p:attrNameLst>
                                      </p:cBhvr>
                                      <p:tavLst>
                                        <p:tav tm="0">
                                          <p:val>
                                            <p:fltVal val="90"/>
                                          </p:val>
                                        </p:tav>
                                        <p:tav tm="100000">
                                          <p:val>
                                            <p:fltVal val="0"/>
                                          </p:val>
                                        </p:tav>
                                      </p:tavLst>
                                    </p:anim>
                                    <p:animEffect transition="in" filter="fade">
                                      <p:cBhvr>
                                        <p:cTn id="80" dur="500"/>
                                        <p:tgtEl>
                                          <p:spTgt spid="52"/>
                                        </p:tgtEl>
                                      </p:cBhvr>
                                    </p:animEffect>
                                  </p:childTnLst>
                                </p:cTn>
                              </p:par>
                            </p:childTnLst>
                          </p:cTn>
                        </p:par>
                        <p:par>
                          <p:cTn id="81" fill="hold">
                            <p:stCondLst>
                              <p:cond delay="6500"/>
                            </p:stCondLst>
                            <p:childTnLst>
                              <p:par>
                                <p:cTn id="82" presetID="22" presetClass="entr" presetSubtype="8" fill="hold" grpId="0" nodeType="after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wipe(left)">
                                      <p:cBhvr>
                                        <p:cTn id="84" dur="500"/>
                                        <p:tgtEl>
                                          <p:spTgt spid="48"/>
                                        </p:tgtEl>
                                      </p:cBhvr>
                                    </p:animEffect>
                                  </p:childTnLst>
                                </p:cTn>
                              </p:par>
                            </p:childTnLst>
                          </p:cTn>
                        </p:par>
                        <p:par>
                          <p:cTn id="85" fill="hold">
                            <p:stCondLst>
                              <p:cond delay="7000"/>
                            </p:stCondLst>
                            <p:childTnLst>
                              <p:par>
                                <p:cTn id="86" presetID="10" presetClass="entr" presetSubtype="0" fill="hold" grpId="0" nodeType="afterEffect">
                                  <p:stCondLst>
                                    <p:cond delay="0"/>
                                  </p:stCondLst>
                                  <p:childTnLst>
                                    <p:set>
                                      <p:cBhvr>
                                        <p:cTn id="87" dur="1" fill="hold">
                                          <p:stCondLst>
                                            <p:cond delay="0"/>
                                          </p:stCondLst>
                                        </p:cTn>
                                        <p:tgtEl>
                                          <p:spTgt spid="49">
                                            <p:txEl>
                                              <p:pRg st="0" end="0"/>
                                            </p:txEl>
                                          </p:spTgt>
                                        </p:tgtEl>
                                        <p:attrNameLst>
                                          <p:attrName>style.visibility</p:attrName>
                                        </p:attrNameLst>
                                      </p:cBhvr>
                                      <p:to>
                                        <p:strVal val="visible"/>
                                      </p:to>
                                    </p:set>
                                    <p:animEffect transition="in" filter="fade">
                                      <p:cBhvr>
                                        <p:cTn id="88" dur="500"/>
                                        <p:tgtEl>
                                          <p:spTgt spid="49">
                                            <p:txEl>
                                              <p:pRg st="0" end="0"/>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fade">
                                      <p:cBhvr>
                                        <p:cTn id="91" dur="500"/>
                                        <p:tgtEl>
                                          <p:spTgt spid="50"/>
                                        </p:tgtEl>
                                      </p:cBhvr>
                                    </p:animEffect>
                                  </p:childTnLst>
                                </p:cTn>
                              </p:par>
                            </p:childTnLst>
                          </p:cTn>
                        </p:par>
                        <p:par>
                          <p:cTn id="92" fill="hold">
                            <p:stCondLst>
                              <p:cond delay="7500"/>
                            </p:stCondLst>
                            <p:childTnLst>
                              <p:par>
                                <p:cTn id="93" presetID="22" presetClass="entr" presetSubtype="4" fill="hold" grpId="0" nodeType="afterEffect">
                                  <p:stCondLst>
                                    <p:cond delay="250"/>
                                  </p:stCondLst>
                                  <p:childTnLst>
                                    <p:set>
                                      <p:cBhvr>
                                        <p:cTn id="94" dur="1" fill="hold">
                                          <p:stCondLst>
                                            <p:cond delay="0"/>
                                          </p:stCondLst>
                                        </p:cTn>
                                        <p:tgtEl>
                                          <p:spTgt spid="9"/>
                                        </p:tgtEl>
                                        <p:attrNameLst>
                                          <p:attrName>style.visibility</p:attrName>
                                        </p:attrNameLst>
                                      </p:cBhvr>
                                      <p:to>
                                        <p:strVal val="visible"/>
                                      </p:to>
                                    </p:set>
                                    <p:animEffect transition="in" filter="wipe(down)">
                                      <p:cBhvr>
                                        <p:cTn id="95" dur="500"/>
                                        <p:tgtEl>
                                          <p:spTgt spid="9"/>
                                        </p:tgtEl>
                                      </p:cBhvr>
                                    </p:animEffect>
                                  </p:childTnLst>
                                </p:cTn>
                              </p:par>
                            </p:childTnLst>
                          </p:cTn>
                        </p:par>
                        <p:par>
                          <p:cTn id="96" fill="hold">
                            <p:stCondLst>
                              <p:cond delay="8250"/>
                            </p:stCondLst>
                            <p:childTnLst>
                              <p:par>
                                <p:cTn id="97" presetID="31" presetClass="entr" presetSubtype="0" fill="hold" nodeType="afterEffect">
                                  <p:stCondLst>
                                    <p:cond delay="0"/>
                                  </p:stCondLst>
                                  <p:childTnLst>
                                    <p:set>
                                      <p:cBhvr>
                                        <p:cTn id="98" dur="1" fill="hold">
                                          <p:stCondLst>
                                            <p:cond delay="0"/>
                                          </p:stCondLst>
                                        </p:cTn>
                                        <p:tgtEl>
                                          <p:spTgt spid="46"/>
                                        </p:tgtEl>
                                        <p:attrNameLst>
                                          <p:attrName>style.visibility</p:attrName>
                                        </p:attrNameLst>
                                      </p:cBhvr>
                                      <p:to>
                                        <p:strVal val="visible"/>
                                      </p:to>
                                    </p:set>
                                    <p:anim calcmode="lin" valueType="num">
                                      <p:cBhvr>
                                        <p:cTn id="99" dur="500" fill="hold"/>
                                        <p:tgtEl>
                                          <p:spTgt spid="46"/>
                                        </p:tgtEl>
                                        <p:attrNameLst>
                                          <p:attrName>ppt_w</p:attrName>
                                        </p:attrNameLst>
                                      </p:cBhvr>
                                      <p:tavLst>
                                        <p:tav tm="0">
                                          <p:val>
                                            <p:fltVal val="0"/>
                                          </p:val>
                                        </p:tav>
                                        <p:tav tm="100000">
                                          <p:val>
                                            <p:strVal val="#ppt_w"/>
                                          </p:val>
                                        </p:tav>
                                      </p:tavLst>
                                    </p:anim>
                                    <p:anim calcmode="lin" valueType="num">
                                      <p:cBhvr>
                                        <p:cTn id="100" dur="500" fill="hold"/>
                                        <p:tgtEl>
                                          <p:spTgt spid="46"/>
                                        </p:tgtEl>
                                        <p:attrNameLst>
                                          <p:attrName>ppt_h</p:attrName>
                                        </p:attrNameLst>
                                      </p:cBhvr>
                                      <p:tavLst>
                                        <p:tav tm="0">
                                          <p:val>
                                            <p:fltVal val="0"/>
                                          </p:val>
                                        </p:tav>
                                        <p:tav tm="100000">
                                          <p:val>
                                            <p:strVal val="#ppt_h"/>
                                          </p:val>
                                        </p:tav>
                                      </p:tavLst>
                                    </p:anim>
                                    <p:anim calcmode="lin" valueType="num">
                                      <p:cBhvr>
                                        <p:cTn id="101" dur="500" fill="hold"/>
                                        <p:tgtEl>
                                          <p:spTgt spid="46"/>
                                        </p:tgtEl>
                                        <p:attrNameLst>
                                          <p:attrName>style.rotation</p:attrName>
                                        </p:attrNameLst>
                                      </p:cBhvr>
                                      <p:tavLst>
                                        <p:tav tm="0">
                                          <p:val>
                                            <p:fltVal val="90"/>
                                          </p:val>
                                        </p:tav>
                                        <p:tav tm="100000">
                                          <p:val>
                                            <p:fltVal val="0"/>
                                          </p:val>
                                        </p:tav>
                                      </p:tavLst>
                                    </p:anim>
                                    <p:animEffect transition="in" filter="fade">
                                      <p:cBhvr>
                                        <p:cTn id="102" dur="500"/>
                                        <p:tgtEl>
                                          <p:spTgt spid="46"/>
                                        </p:tgtEl>
                                      </p:cBhvr>
                                    </p:animEffect>
                                  </p:childTnLst>
                                </p:cTn>
                              </p:par>
                              <p:par>
                                <p:cTn id="103" presetID="31" presetClass="entr" presetSubtype="0" fill="hold" grpId="0" nodeType="withEffect">
                                  <p:stCondLst>
                                    <p:cond delay="0"/>
                                  </p:stCondLst>
                                  <p:childTnLst>
                                    <p:set>
                                      <p:cBhvr>
                                        <p:cTn id="104" dur="1" fill="hold">
                                          <p:stCondLst>
                                            <p:cond delay="0"/>
                                          </p:stCondLst>
                                        </p:cTn>
                                        <p:tgtEl>
                                          <p:spTgt spid="47"/>
                                        </p:tgtEl>
                                        <p:attrNameLst>
                                          <p:attrName>style.visibility</p:attrName>
                                        </p:attrNameLst>
                                      </p:cBhvr>
                                      <p:to>
                                        <p:strVal val="visible"/>
                                      </p:to>
                                    </p:set>
                                    <p:anim calcmode="lin" valueType="num">
                                      <p:cBhvr>
                                        <p:cTn id="105" dur="500" fill="hold"/>
                                        <p:tgtEl>
                                          <p:spTgt spid="47"/>
                                        </p:tgtEl>
                                        <p:attrNameLst>
                                          <p:attrName>ppt_w</p:attrName>
                                        </p:attrNameLst>
                                      </p:cBhvr>
                                      <p:tavLst>
                                        <p:tav tm="0">
                                          <p:val>
                                            <p:fltVal val="0"/>
                                          </p:val>
                                        </p:tav>
                                        <p:tav tm="100000">
                                          <p:val>
                                            <p:strVal val="#ppt_w"/>
                                          </p:val>
                                        </p:tav>
                                      </p:tavLst>
                                    </p:anim>
                                    <p:anim calcmode="lin" valueType="num">
                                      <p:cBhvr>
                                        <p:cTn id="106" dur="500" fill="hold"/>
                                        <p:tgtEl>
                                          <p:spTgt spid="47"/>
                                        </p:tgtEl>
                                        <p:attrNameLst>
                                          <p:attrName>ppt_h</p:attrName>
                                        </p:attrNameLst>
                                      </p:cBhvr>
                                      <p:tavLst>
                                        <p:tav tm="0">
                                          <p:val>
                                            <p:fltVal val="0"/>
                                          </p:val>
                                        </p:tav>
                                        <p:tav tm="100000">
                                          <p:val>
                                            <p:strVal val="#ppt_h"/>
                                          </p:val>
                                        </p:tav>
                                      </p:tavLst>
                                    </p:anim>
                                    <p:anim calcmode="lin" valueType="num">
                                      <p:cBhvr>
                                        <p:cTn id="107" dur="500" fill="hold"/>
                                        <p:tgtEl>
                                          <p:spTgt spid="47"/>
                                        </p:tgtEl>
                                        <p:attrNameLst>
                                          <p:attrName>style.rotation</p:attrName>
                                        </p:attrNameLst>
                                      </p:cBhvr>
                                      <p:tavLst>
                                        <p:tav tm="0">
                                          <p:val>
                                            <p:fltVal val="90"/>
                                          </p:val>
                                        </p:tav>
                                        <p:tav tm="100000">
                                          <p:val>
                                            <p:fltVal val="0"/>
                                          </p:val>
                                        </p:tav>
                                      </p:tavLst>
                                    </p:anim>
                                    <p:animEffect transition="in" filter="fade">
                                      <p:cBhvr>
                                        <p:cTn id="108" dur="500"/>
                                        <p:tgtEl>
                                          <p:spTgt spid="47"/>
                                        </p:tgtEl>
                                      </p:cBhvr>
                                    </p:animEffect>
                                  </p:childTnLst>
                                </p:cTn>
                              </p:par>
                            </p:childTnLst>
                          </p:cTn>
                        </p:par>
                        <p:par>
                          <p:cTn id="109" fill="hold">
                            <p:stCondLst>
                              <p:cond delay="8750"/>
                            </p:stCondLst>
                            <p:childTnLst>
                              <p:par>
                                <p:cTn id="110" presetID="22" presetClass="entr" presetSubtype="8" fill="hold" grpId="0" nodeType="afterEffect">
                                  <p:stCondLst>
                                    <p:cond delay="0"/>
                                  </p:stCondLst>
                                  <p:childTnLst>
                                    <p:set>
                                      <p:cBhvr>
                                        <p:cTn id="111" dur="1" fill="hold">
                                          <p:stCondLst>
                                            <p:cond delay="0"/>
                                          </p:stCondLst>
                                        </p:cTn>
                                        <p:tgtEl>
                                          <p:spTgt spid="43"/>
                                        </p:tgtEl>
                                        <p:attrNameLst>
                                          <p:attrName>style.visibility</p:attrName>
                                        </p:attrNameLst>
                                      </p:cBhvr>
                                      <p:to>
                                        <p:strVal val="visible"/>
                                      </p:to>
                                    </p:set>
                                    <p:animEffect transition="in" filter="wipe(left)">
                                      <p:cBhvr>
                                        <p:cTn id="112" dur="500"/>
                                        <p:tgtEl>
                                          <p:spTgt spid="43"/>
                                        </p:tgtEl>
                                      </p:cBhvr>
                                    </p:animEffect>
                                  </p:childTnLst>
                                </p:cTn>
                              </p:par>
                            </p:childTnLst>
                          </p:cTn>
                        </p:par>
                        <p:par>
                          <p:cTn id="113" fill="hold">
                            <p:stCondLst>
                              <p:cond delay="9250"/>
                            </p:stCondLst>
                            <p:childTnLst>
                              <p:par>
                                <p:cTn id="114" presetID="10" presetClass="entr" presetSubtype="0" fill="hold" grpId="0" nodeType="afterEffect">
                                  <p:stCondLst>
                                    <p:cond delay="0"/>
                                  </p:stCondLst>
                                  <p:childTnLst>
                                    <p:set>
                                      <p:cBhvr>
                                        <p:cTn id="115" dur="1" fill="hold">
                                          <p:stCondLst>
                                            <p:cond delay="0"/>
                                          </p:stCondLst>
                                        </p:cTn>
                                        <p:tgtEl>
                                          <p:spTgt spid="44">
                                            <p:txEl>
                                              <p:pRg st="0" end="0"/>
                                            </p:txEl>
                                          </p:spTgt>
                                        </p:tgtEl>
                                        <p:attrNameLst>
                                          <p:attrName>style.visibility</p:attrName>
                                        </p:attrNameLst>
                                      </p:cBhvr>
                                      <p:to>
                                        <p:strVal val="visible"/>
                                      </p:to>
                                    </p:set>
                                    <p:animEffect transition="in" filter="fade">
                                      <p:cBhvr>
                                        <p:cTn id="116" dur="500"/>
                                        <p:tgtEl>
                                          <p:spTgt spid="44">
                                            <p:txEl>
                                              <p:pRg st="0" end="0"/>
                                            </p:txEl>
                                          </p:spTgt>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7" grpId="0" animBg="1"/>
      <p:bldP spid="33" grpId="0" build="p">
        <p:tmplLst>
          <p:tmpl lvl="1">
            <p:tnLst>
              <p:par>
                <p:cTn presetID="10"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p:tmplLst>
          <p:tmpl>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6" grpId="0"/>
      <p:bldP spid="38" grpId="0" animBg="1"/>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p:tmplLst>
          <p:tmpl>
            <p:tnLst>
              <p:par>
                <p:cTn presetID="10" presetClass="entr" presetSubtype="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2" grpId="0"/>
      <p:bldP spid="43" grpId="0" animBg="1"/>
      <p:bldP spid="44" grpId="0" build="p">
        <p:tmplLst>
          <p:tmpl lvl="1">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p:tmplLst>
          <p:tmpl>
            <p:tnLst>
              <p:par>
                <p:cTn presetID="10"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7" grpId="0"/>
      <p:bldP spid="48" grpId="0" animBg="1"/>
      <p:bldP spid="49" grpId="0" build="p">
        <p:tmplLst>
          <p:tmpl lvl="1">
            <p:tnLst>
              <p:par>
                <p:cTn presetID="10" presetClass="entr" presetSubtype="0"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p:tmplLst>
          <p:tmpl>
            <p:tnLst>
              <p:par>
                <p:cTn presetID="10" presetClass="entr" presetSubtype="0" fill="hold" nodeType="with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2" grpId="0"/>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Keywords 1">
    <p:spTree>
      <p:nvGrpSpPr>
        <p:cNvPr id="1" name=""/>
        <p:cNvGrpSpPr/>
        <p:nvPr/>
      </p:nvGrpSpPr>
      <p:grpSpPr>
        <a:xfrm>
          <a:off x="0" y="0"/>
          <a:ext cx="0" cy="0"/>
          <a:chOff x="0" y="0"/>
          <a:chExt cx="0" cy="0"/>
        </a:xfrm>
      </p:grpSpPr>
      <p:pic>
        <p:nvPicPr>
          <p:cNvPr id="37" name="図 3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557780" y="3269297"/>
            <a:ext cx="6858000" cy="400035"/>
          </a:xfrm>
          <a:prstGeom prst="rect">
            <a:avLst/>
          </a:prstGeom>
        </p:spPr>
      </p:pic>
      <p:sp>
        <p:nvSpPr>
          <p:cNvPr id="26" name="テキスト プレースホルダー 5"/>
          <p:cNvSpPr>
            <a:spLocks noGrp="1"/>
          </p:cNvSpPr>
          <p:nvPr>
            <p:ph type="body" sz="quarter" idx="14" hasCustomPrompt="1"/>
          </p:nvPr>
        </p:nvSpPr>
        <p:spPr>
          <a:xfrm>
            <a:off x="6180780" y="0"/>
            <a:ext cx="2963220" cy="6858000"/>
          </a:xfrm>
          <a:solidFill>
            <a:schemeClr val="tx1">
              <a:alpha val="50000"/>
            </a:schemeClr>
          </a:solidFill>
        </p:spPr>
        <p:txBody>
          <a:bodyPr anchor="ctr">
            <a:noAutofit/>
          </a:bodyPr>
          <a:lstStyle>
            <a:lvl1pPr algn="ctr">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 </a:t>
            </a: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22" name="テキスト プレースホルダー 5"/>
          <p:cNvSpPr>
            <a:spLocks noGrp="1"/>
          </p:cNvSpPr>
          <p:nvPr>
            <p:ph type="body" sz="quarter" idx="13" hasCustomPrompt="1"/>
          </p:nvPr>
        </p:nvSpPr>
        <p:spPr>
          <a:xfrm>
            <a:off x="6269734" y="1312987"/>
            <a:ext cx="2606525" cy="4789261"/>
          </a:xfrm>
          <a:noFill/>
        </p:spPr>
        <p:txBody>
          <a:bodyPr anchor="ctr">
            <a:noAutofit/>
          </a:bodyPr>
          <a:lstStyle>
            <a:lvl1pPr algn="l">
              <a:lnSpc>
                <a:spcPct val="120000"/>
              </a:lnSpc>
              <a:spcBef>
                <a:spcPts val="336"/>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45459" y="2590770"/>
            <a:ext cx="1407142" cy="1876027"/>
          </a:xfrm>
          <a:prstGeom prst="rect">
            <a:avLst/>
          </a:prstGeom>
        </p:spPr>
      </p:pic>
      <p:sp>
        <p:nvSpPr>
          <p:cNvPr id="8" name="テキスト プレースホルダー 5"/>
          <p:cNvSpPr>
            <a:spLocks noGrp="1"/>
          </p:cNvSpPr>
          <p:nvPr>
            <p:ph type="body" sz="quarter" idx="21" hasCustomPrompt="1"/>
          </p:nvPr>
        </p:nvSpPr>
        <p:spPr>
          <a:xfrm>
            <a:off x="2916856" y="3689363"/>
            <a:ext cx="1270110" cy="604825"/>
          </a:xfrm>
          <a:noFill/>
        </p:spPr>
        <p:txBody>
          <a:bodyPr anchor="t">
            <a:noAutofit/>
          </a:bodyPr>
          <a:lstStyle>
            <a:lvl1pPr algn="ctr">
              <a:lnSpc>
                <a:spcPct val="10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9" name="図プレースホルダー 7"/>
          <p:cNvSpPr>
            <a:spLocks noGrp="1"/>
          </p:cNvSpPr>
          <p:nvPr>
            <p:ph type="pic" sz="quarter" idx="16" hasCustomPrompt="1"/>
          </p:nvPr>
        </p:nvSpPr>
        <p:spPr>
          <a:xfrm>
            <a:off x="3302286" y="3018123"/>
            <a:ext cx="493487" cy="657153"/>
          </a:xfrm>
        </p:spPr>
        <p:txBody>
          <a:bodyPr>
            <a:normAutofit/>
          </a:bodyPr>
          <a:lstStyle>
            <a:lvl1pPr>
              <a:defRPr sz="1000"/>
            </a:lvl1pPr>
          </a:lstStyle>
          <a:p>
            <a:r>
              <a:rPr kumimoji="1" lang="en-US" altLang="ja-JP" dirty="0"/>
              <a:t>Icon</a:t>
            </a:r>
            <a:endParaRPr kumimoji="1" lang="ja-JP" altLang="en-US" dirty="0"/>
          </a:p>
        </p:txBody>
      </p:sp>
      <p:pic>
        <p:nvPicPr>
          <p:cNvPr id="10" name="図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3468" y="3463151"/>
            <a:ext cx="1704909" cy="2273015"/>
          </a:xfrm>
          <a:prstGeom prst="rect">
            <a:avLst/>
          </a:prstGeom>
        </p:spPr>
      </p:pic>
      <p:sp>
        <p:nvSpPr>
          <p:cNvPr id="11" name="テキスト プレースホルダー 5"/>
          <p:cNvSpPr>
            <a:spLocks noGrp="1"/>
          </p:cNvSpPr>
          <p:nvPr>
            <p:ph type="body" sz="quarter" idx="22" hasCustomPrompt="1"/>
          </p:nvPr>
        </p:nvSpPr>
        <p:spPr>
          <a:xfrm>
            <a:off x="4252604" y="4772718"/>
            <a:ext cx="1548679" cy="604825"/>
          </a:xfrm>
          <a:noFill/>
        </p:spPr>
        <p:txBody>
          <a:bodyPr anchor="t">
            <a:noAutofit/>
          </a:bodyPr>
          <a:lstStyle>
            <a:lvl1pPr algn="ctr">
              <a:lnSpc>
                <a:spcPct val="10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2" name="図プレースホルダー 7"/>
          <p:cNvSpPr>
            <a:spLocks noGrp="1"/>
          </p:cNvSpPr>
          <p:nvPr>
            <p:ph type="pic" sz="quarter" idx="23" hasCustomPrompt="1"/>
          </p:nvPr>
        </p:nvSpPr>
        <p:spPr>
          <a:xfrm>
            <a:off x="4741649" y="3997836"/>
            <a:ext cx="571317" cy="760795"/>
          </a:xfrm>
        </p:spPr>
        <p:txBody>
          <a:bodyPr>
            <a:normAutofit/>
          </a:bodyPr>
          <a:lstStyle>
            <a:lvl1pPr>
              <a:defRPr sz="1000"/>
            </a:lvl1pPr>
          </a:lstStyle>
          <a:p>
            <a:r>
              <a:rPr kumimoji="1" lang="en-US" altLang="ja-JP" dirty="0"/>
              <a:t>Icon</a:t>
            </a:r>
            <a:endParaRPr kumimoji="1" lang="ja-JP" altLang="en-US" dirty="0"/>
          </a:p>
        </p:txBody>
      </p:sp>
      <p:pic>
        <p:nvPicPr>
          <p:cNvPr id="13" name="図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94224" y="1673459"/>
            <a:ext cx="1407142" cy="1876027"/>
          </a:xfrm>
          <a:prstGeom prst="rect">
            <a:avLst/>
          </a:prstGeom>
        </p:spPr>
      </p:pic>
      <p:sp>
        <p:nvSpPr>
          <p:cNvPr id="14" name="テキスト プレースホルダー 5"/>
          <p:cNvSpPr>
            <a:spLocks noGrp="1"/>
          </p:cNvSpPr>
          <p:nvPr>
            <p:ph type="body" sz="quarter" idx="24" hasCustomPrompt="1"/>
          </p:nvPr>
        </p:nvSpPr>
        <p:spPr>
          <a:xfrm>
            <a:off x="4265621" y="2772052"/>
            <a:ext cx="1270110" cy="604825"/>
          </a:xfrm>
          <a:noFill/>
        </p:spPr>
        <p:txBody>
          <a:bodyPr anchor="t">
            <a:noAutofit/>
          </a:bodyPr>
          <a:lstStyle>
            <a:lvl1pPr algn="ctr">
              <a:lnSpc>
                <a:spcPct val="10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5" name="図プレースホルダー 7"/>
          <p:cNvSpPr>
            <a:spLocks noGrp="1"/>
          </p:cNvSpPr>
          <p:nvPr>
            <p:ph type="pic" sz="quarter" idx="25" hasCustomPrompt="1"/>
          </p:nvPr>
        </p:nvSpPr>
        <p:spPr>
          <a:xfrm>
            <a:off x="4651055" y="2100812"/>
            <a:ext cx="493487" cy="657153"/>
          </a:xfrm>
        </p:spPr>
        <p:txBody>
          <a:bodyPr>
            <a:normAutofit/>
          </a:bodyPr>
          <a:lstStyle>
            <a:lvl1pPr>
              <a:defRPr sz="1000"/>
            </a:lvl1pPr>
          </a:lstStyle>
          <a:p>
            <a:r>
              <a:rPr kumimoji="1" lang="en-US" altLang="ja-JP" dirty="0"/>
              <a:t>Icon</a:t>
            </a:r>
            <a:endParaRPr kumimoji="1" lang="ja-JP" altLang="en-US" dirty="0"/>
          </a:p>
        </p:txBody>
      </p:sp>
      <p:pic>
        <p:nvPicPr>
          <p:cNvPr id="5" name="図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68107" y="2908548"/>
            <a:ext cx="450833" cy="601058"/>
          </a:xfrm>
          <a:prstGeom prst="rect">
            <a:avLst/>
          </a:prstGeom>
        </p:spPr>
      </p:pic>
      <p:pic>
        <p:nvPicPr>
          <p:cNvPr id="17" name="図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23067" y="3825952"/>
            <a:ext cx="450833" cy="601058"/>
          </a:xfrm>
          <a:prstGeom prst="rect">
            <a:avLst/>
          </a:prstGeom>
        </p:spPr>
      </p:pic>
      <p:pic>
        <p:nvPicPr>
          <p:cNvPr id="18" name="図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9686" y="1610258"/>
            <a:ext cx="1704909" cy="2273015"/>
          </a:xfrm>
          <a:prstGeom prst="rect">
            <a:avLst/>
          </a:prstGeom>
        </p:spPr>
      </p:pic>
      <p:sp>
        <p:nvSpPr>
          <p:cNvPr id="19" name="テキスト プレースホルダー 5"/>
          <p:cNvSpPr>
            <a:spLocks noGrp="1"/>
          </p:cNvSpPr>
          <p:nvPr>
            <p:ph type="body" sz="quarter" idx="26" hasCustomPrompt="1"/>
          </p:nvPr>
        </p:nvSpPr>
        <p:spPr>
          <a:xfrm>
            <a:off x="1278825" y="2919825"/>
            <a:ext cx="1548679" cy="604825"/>
          </a:xfrm>
          <a:noFill/>
        </p:spPr>
        <p:txBody>
          <a:bodyPr anchor="t">
            <a:noAutofit/>
          </a:bodyPr>
          <a:lstStyle>
            <a:lvl1pPr algn="ctr">
              <a:lnSpc>
                <a:spcPct val="10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0" name="図プレースホルダー 7"/>
          <p:cNvSpPr>
            <a:spLocks noGrp="1"/>
          </p:cNvSpPr>
          <p:nvPr>
            <p:ph type="pic" sz="quarter" idx="27" hasCustomPrompt="1"/>
          </p:nvPr>
        </p:nvSpPr>
        <p:spPr>
          <a:xfrm>
            <a:off x="1767870" y="2144944"/>
            <a:ext cx="571317" cy="760795"/>
          </a:xfrm>
        </p:spPr>
        <p:txBody>
          <a:bodyPr>
            <a:normAutofit/>
          </a:bodyPr>
          <a:lstStyle>
            <a:lvl1pPr>
              <a:defRPr sz="1000"/>
            </a:lvl1pPr>
          </a:lstStyle>
          <a:p>
            <a:r>
              <a:rPr kumimoji="1" lang="en-US" altLang="ja-JP" dirty="0"/>
              <a:t>Icon</a:t>
            </a:r>
            <a:endParaRPr kumimoji="1" lang="ja-JP" altLang="en-US" dirty="0"/>
          </a:p>
        </p:txBody>
      </p:sp>
      <p:pic>
        <p:nvPicPr>
          <p:cNvPr id="21" name="図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6694" y="4398832"/>
            <a:ext cx="1407142" cy="1876027"/>
          </a:xfrm>
          <a:prstGeom prst="rect">
            <a:avLst/>
          </a:prstGeom>
        </p:spPr>
      </p:pic>
      <p:sp>
        <p:nvSpPr>
          <p:cNvPr id="23" name="テキスト プレースホルダー 5"/>
          <p:cNvSpPr>
            <a:spLocks noGrp="1"/>
          </p:cNvSpPr>
          <p:nvPr>
            <p:ph type="body" sz="quarter" idx="28" hasCustomPrompt="1"/>
          </p:nvPr>
        </p:nvSpPr>
        <p:spPr>
          <a:xfrm>
            <a:off x="1568091" y="5497425"/>
            <a:ext cx="1270110" cy="604825"/>
          </a:xfrm>
          <a:noFill/>
        </p:spPr>
        <p:txBody>
          <a:bodyPr anchor="t">
            <a:noAutofit/>
          </a:bodyPr>
          <a:lstStyle>
            <a:lvl1pPr algn="ctr">
              <a:lnSpc>
                <a:spcPct val="10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4" name="図プレースホルダー 7"/>
          <p:cNvSpPr>
            <a:spLocks noGrp="1"/>
          </p:cNvSpPr>
          <p:nvPr>
            <p:ph type="pic" sz="quarter" idx="29" hasCustomPrompt="1"/>
          </p:nvPr>
        </p:nvSpPr>
        <p:spPr>
          <a:xfrm>
            <a:off x="1953521" y="4826184"/>
            <a:ext cx="493487" cy="657153"/>
          </a:xfrm>
        </p:spPr>
        <p:txBody>
          <a:bodyPr>
            <a:normAutofit/>
          </a:bodyPr>
          <a:lstStyle>
            <a:lvl1pPr>
              <a:defRPr sz="1000"/>
            </a:lvl1pPr>
          </a:lstStyle>
          <a:p>
            <a:r>
              <a:rPr kumimoji="1" lang="en-US" altLang="ja-JP" dirty="0"/>
              <a:t>Icon</a:t>
            </a:r>
            <a:endParaRPr kumimoji="1" lang="ja-JP" altLang="en-US" dirty="0"/>
          </a:p>
        </p:txBody>
      </p:sp>
      <p:pic>
        <p:nvPicPr>
          <p:cNvPr id="25" name="図 2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3978" y="3229906"/>
            <a:ext cx="450833" cy="601058"/>
          </a:xfrm>
          <a:prstGeom prst="rect">
            <a:avLst/>
          </a:prstGeom>
        </p:spPr>
      </p:pic>
      <p:pic>
        <p:nvPicPr>
          <p:cNvPr id="27" name="図 2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75067" y="4423804"/>
            <a:ext cx="450833" cy="601058"/>
          </a:xfrm>
          <a:prstGeom prst="rect">
            <a:avLst/>
          </a:prstGeom>
        </p:spPr>
      </p:pic>
      <p:pic>
        <p:nvPicPr>
          <p:cNvPr id="31" name="図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847" y="3789697"/>
            <a:ext cx="1407142" cy="1876027"/>
          </a:xfrm>
          <a:prstGeom prst="rect">
            <a:avLst/>
          </a:prstGeom>
        </p:spPr>
      </p:pic>
      <p:sp>
        <p:nvSpPr>
          <p:cNvPr id="32" name="テキスト プレースホルダー 5"/>
          <p:cNvSpPr>
            <a:spLocks noGrp="1"/>
          </p:cNvSpPr>
          <p:nvPr>
            <p:ph type="body" sz="quarter" idx="30" hasCustomPrompt="1"/>
          </p:nvPr>
        </p:nvSpPr>
        <p:spPr>
          <a:xfrm>
            <a:off x="228244" y="4888290"/>
            <a:ext cx="1270110" cy="604825"/>
          </a:xfrm>
          <a:noFill/>
        </p:spPr>
        <p:txBody>
          <a:bodyPr anchor="t">
            <a:noAutofit/>
          </a:bodyPr>
          <a:lstStyle>
            <a:lvl1pPr algn="ctr">
              <a:lnSpc>
                <a:spcPct val="10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3" name="図プレースホルダー 7"/>
          <p:cNvSpPr>
            <a:spLocks noGrp="1"/>
          </p:cNvSpPr>
          <p:nvPr>
            <p:ph type="pic" sz="quarter" idx="31" hasCustomPrompt="1"/>
          </p:nvPr>
        </p:nvSpPr>
        <p:spPr>
          <a:xfrm>
            <a:off x="613678" y="4217050"/>
            <a:ext cx="493487" cy="657153"/>
          </a:xfrm>
        </p:spPr>
        <p:txBody>
          <a:bodyPr>
            <a:normAutofit/>
          </a:bodyPr>
          <a:lstStyle>
            <a:lvl1pPr>
              <a:defRPr sz="1000"/>
            </a:lvl1pPr>
          </a:lstStyle>
          <a:p>
            <a:r>
              <a:rPr kumimoji="1" lang="en-US" altLang="ja-JP" dirty="0"/>
              <a:t>Icon</a:t>
            </a:r>
            <a:endParaRPr kumimoji="1" lang="ja-JP" altLang="en-US" dirty="0"/>
          </a:p>
        </p:txBody>
      </p:sp>
      <p:pic>
        <p:nvPicPr>
          <p:cNvPr id="35" name="図 3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26395" y="6225776"/>
            <a:ext cx="450833" cy="601058"/>
          </a:xfrm>
          <a:prstGeom prst="rect">
            <a:avLst/>
          </a:prstGeom>
        </p:spPr>
      </p:pic>
      <p:pic>
        <p:nvPicPr>
          <p:cNvPr id="36" name="図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26646" y="1122808"/>
            <a:ext cx="450833" cy="601058"/>
          </a:xfrm>
          <a:prstGeom prst="rect">
            <a:avLst/>
          </a:prstGeom>
        </p:spPr>
      </p:pic>
    </p:spTree>
    <p:extLst>
      <p:ext uri="{BB962C8B-B14F-4D97-AF65-F5344CB8AC3E}">
        <p14:creationId xmlns:p14="http://schemas.microsoft.com/office/powerpoint/2010/main" val="424454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250"/>
                                  </p:stCondLst>
                                  <p:childTnLst>
                                    <p:set>
                                      <p:cBhvr>
                                        <p:cTn id="22" dur="1" fill="hold">
                                          <p:stCondLst>
                                            <p:cond delay="0"/>
                                          </p:stCondLst>
                                        </p:cTn>
                                        <p:tgtEl>
                                          <p:spTgt spid="8">
                                            <p:txEl>
                                              <p:pRg st="0" end="0"/>
                                            </p:txEl>
                                          </p:spTgt>
                                        </p:tgtEl>
                                        <p:attrNameLst>
                                          <p:attrName>style.visibility</p:attrName>
                                        </p:attrNameLst>
                                      </p:cBhvr>
                                      <p:to>
                                        <p:strVal val="visible"/>
                                      </p:to>
                                    </p:set>
                                    <p:anim calcmode="lin" valueType="num">
                                      <p:cBhvr additive="base">
                                        <p:cTn id="23"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5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1" decel="100000" fill="hold" grpId="0" nodeType="withEffect">
                                  <p:stCondLst>
                                    <p:cond delay="75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0-#ppt_h/2"/>
                                          </p:val>
                                        </p:tav>
                                        <p:tav tm="100000">
                                          <p:val>
                                            <p:strVal val="#ppt_y"/>
                                          </p:val>
                                        </p:tav>
                                      </p:tavLst>
                                    </p:anim>
                                  </p:childTnLst>
                                </p:cTn>
                              </p:par>
                              <p:par>
                                <p:cTn id="37" presetID="2" presetClass="entr" presetSubtype="1" decel="100000" fill="hold" nodeType="withEffect">
                                  <p:stCondLst>
                                    <p:cond delay="75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0-#ppt_h/2"/>
                                          </p:val>
                                        </p:tav>
                                        <p:tav tm="100000">
                                          <p:val>
                                            <p:strVal val="#ppt_y"/>
                                          </p:val>
                                        </p:tav>
                                      </p:tavLst>
                                    </p:anim>
                                  </p:childTnLst>
                                </p:cTn>
                              </p:par>
                              <p:par>
                                <p:cTn id="41" presetID="2" presetClass="entr" presetSubtype="1" decel="100000" fill="hold" grpId="0" nodeType="withEffect">
                                  <p:stCondLst>
                                    <p:cond delay="750"/>
                                  </p:stCondLst>
                                  <p:childTnLst>
                                    <p:set>
                                      <p:cBhvr>
                                        <p:cTn id="42" dur="1" fill="hold">
                                          <p:stCondLst>
                                            <p:cond delay="0"/>
                                          </p:stCondLst>
                                        </p:cTn>
                                        <p:tgtEl>
                                          <p:spTgt spid="23">
                                            <p:txEl>
                                              <p:pRg st="0" end="0"/>
                                            </p:txEl>
                                          </p:spTgt>
                                        </p:tgtEl>
                                        <p:attrNameLst>
                                          <p:attrName>style.visibility</p:attrName>
                                        </p:attrNameLst>
                                      </p:cBhvr>
                                      <p:to>
                                        <p:strVal val="visible"/>
                                      </p:to>
                                    </p:set>
                                    <p:anim calcmode="lin" valueType="num">
                                      <p:cBhvr additive="base">
                                        <p:cTn id="4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3">
                                            <p:txEl>
                                              <p:pRg st="0" end="0"/>
                                            </p:txEl>
                                          </p:spTgt>
                                        </p:tgtEl>
                                        <p:attrNameLst>
                                          <p:attrName>ppt_y</p:attrName>
                                        </p:attrNameLst>
                                      </p:cBhvr>
                                      <p:tavLst>
                                        <p:tav tm="0">
                                          <p:val>
                                            <p:strVal val="0-#ppt_h/2"/>
                                          </p:val>
                                        </p:tav>
                                        <p:tav tm="100000">
                                          <p:val>
                                            <p:strVal val="#ppt_y"/>
                                          </p:val>
                                        </p:tav>
                                      </p:tavLst>
                                    </p:anim>
                                  </p:childTnLst>
                                </p:cTn>
                              </p:par>
                              <p:par>
                                <p:cTn id="45" presetID="2" presetClass="entr" presetSubtype="8" decel="100000" fill="hold" nodeType="withEffect">
                                  <p:stCondLst>
                                    <p:cond delay="100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0-#ppt_w/2"/>
                                          </p:val>
                                        </p:tav>
                                        <p:tav tm="100000">
                                          <p:val>
                                            <p:strVal val="#ppt_x"/>
                                          </p:val>
                                        </p:tav>
                                      </p:tavLst>
                                    </p:anim>
                                    <p:anim calcmode="lin" valueType="num">
                                      <p:cBhvr additive="base">
                                        <p:cTn id="48" dur="500" fill="hold"/>
                                        <p:tgtEl>
                                          <p:spTgt spid="35"/>
                                        </p:tgtEl>
                                        <p:attrNameLst>
                                          <p:attrName>ppt_y</p:attrName>
                                        </p:attrNameLst>
                                      </p:cBhvr>
                                      <p:tavLst>
                                        <p:tav tm="0">
                                          <p:val>
                                            <p:strVal val="#ppt_y"/>
                                          </p:val>
                                        </p:tav>
                                        <p:tav tm="100000">
                                          <p:val>
                                            <p:strVal val="#ppt_y"/>
                                          </p:val>
                                        </p:tav>
                                      </p:tavLst>
                                    </p:anim>
                                  </p:childTnLst>
                                </p:cTn>
                              </p:par>
                              <p:par>
                                <p:cTn id="49" presetID="2" presetClass="entr" presetSubtype="2" decel="100000" fill="hold" grpId="0" nodeType="withEffect">
                                  <p:stCondLst>
                                    <p:cond delay="125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1+#ppt_w/2"/>
                                          </p:val>
                                        </p:tav>
                                        <p:tav tm="100000">
                                          <p:val>
                                            <p:strVal val="#ppt_x"/>
                                          </p:val>
                                        </p:tav>
                                      </p:tavLst>
                                    </p:anim>
                                    <p:anim calcmode="lin" valueType="num">
                                      <p:cBhvr additive="base">
                                        <p:cTn id="52" dur="500" fill="hold"/>
                                        <p:tgtEl>
                                          <p:spTgt spid="12"/>
                                        </p:tgtEl>
                                        <p:attrNameLst>
                                          <p:attrName>ppt_y</p:attrName>
                                        </p:attrNameLst>
                                      </p:cBhvr>
                                      <p:tavLst>
                                        <p:tav tm="0">
                                          <p:val>
                                            <p:strVal val="#ppt_y"/>
                                          </p:val>
                                        </p:tav>
                                        <p:tav tm="100000">
                                          <p:val>
                                            <p:strVal val="#ppt_y"/>
                                          </p:val>
                                        </p:tav>
                                      </p:tavLst>
                                    </p:anim>
                                  </p:childTnLst>
                                </p:cTn>
                              </p:par>
                              <p:par>
                                <p:cTn id="53" presetID="2" presetClass="entr" presetSubtype="2" decel="100000" fill="hold" grpId="0" nodeType="withEffect">
                                  <p:stCondLst>
                                    <p:cond delay="1250"/>
                                  </p:stCondLst>
                                  <p:childTnLst>
                                    <p:set>
                                      <p:cBhvr>
                                        <p:cTn id="54" dur="1" fill="hold">
                                          <p:stCondLst>
                                            <p:cond delay="0"/>
                                          </p:stCondLst>
                                        </p:cTn>
                                        <p:tgtEl>
                                          <p:spTgt spid="11">
                                            <p:txEl>
                                              <p:pRg st="0" end="0"/>
                                            </p:txEl>
                                          </p:spTgt>
                                        </p:tgtEl>
                                        <p:attrNameLst>
                                          <p:attrName>style.visibility</p:attrName>
                                        </p:attrNameLst>
                                      </p:cBhvr>
                                      <p:to>
                                        <p:strVal val="visible"/>
                                      </p:to>
                                    </p:set>
                                    <p:anim calcmode="lin" valueType="num">
                                      <p:cBhvr additive="base">
                                        <p:cTn id="55"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decel="100000" fill="hold" nodeType="withEffect">
                                  <p:stCondLst>
                                    <p:cond delay="125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1+#ppt_w/2"/>
                                          </p:val>
                                        </p:tav>
                                        <p:tav tm="100000">
                                          <p:val>
                                            <p:strVal val="#ppt_x"/>
                                          </p:val>
                                        </p:tav>
                                      </p:tavLst>
                                    </p:anim>
                                    <p:anim calcmode="lin" valueType="num">
                                      <p:cBhvr additive="base">
                                        <p:cTn id="60" dur="500" fill="hold"/>
                                        <p:tgtEl>
                                          <p:spTgt spid="10"/>
                                        </p:tgtEl>
                                        <p:attrNameLst>
                                          <p:attrName>ppt_y</p:attrName>
                                        </p:attrNameLst>
                                      </p:cBhvr>
                                      <p:tavLst>
                                        <p:tav tm="0">
                                          <p:val>
                                            <p:strVal val="#ppt_y"/>
                                          </p:val>
                                        </p:tav>
                                        <p:tav tm="100000">
                                          <p:val>
                                            <p:strVal val="#ppt_y"/>
                                          </p:val>
                                        </p:tav>
                                      </p:tavLst>
                                    </p:anim>
                                  </p:childTnLst>
                                </p:cTn>
                              </p:par>
                              <p:par>
                                <p:cTn id="61" presetID="2" presetClass="entr" presetSubtype="1" decel="100000" fill="hold" nodeType="withEffect">
                                  <p:stCondLst>
                                    <p:cond delay="150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0-#ppt_h/2"/>
                                          </p:val>
                                        </p:tav>
                                        <p:tav tm="100000">
                                          <p:val>
                                            <p:strVal val="#ppt_y"/>
                                          </p:val>
                                        </p:tav>
                                      </p:tavLst>
                                    </p:anim>
                                  </p:childTnLst>
                                </p:cTn>
                              </p:par>
                              <p:par>
                                <p:cTn id="65" presetID="2" presetClass="entr" presetSubtype="8" decel="100000" fill="hold" nodeType="withEffect">
                                  <p:stCondLst>
                                    <p:cond delay="175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500" fill="hold"/>
                                        <p:tgtEl>
                                          <p:spTgt spid="5"/>
                                        </p:tgtEl>
                                        <p:attrNameLst>
                                          <p:attrName>ppt_x</p:attrName>
                                        </p:attrNameLst>
                                      </p:cBhvr>
                                      <p:tavLst>
                                        <p:tav tm="0">
                                          <p:val>
                                            <p:strVal val="0-#ppt_w/2"/>
                                          </p:val>
                                        </p:tav>
                                        <p:tav tm="100000">
                                          <p:val>
                                            <p:strVal val="#ppt_x"/>
                                          </p:val>
                                        </p:tav>
                                      </p:tavLst>
                                    </p:anim>
                                    <p:anim calcmode="lin" valueType="num">
                                      <p:cBhvr additive="base">
                                        <p:cTn id="68" dur="500" fill="hold"/>
                                        <p:tgtEl>
                                          <p:spTgt spid="5"/>
                                        </p:tgtEl>
                                        <p:attrNameLst>
                                          <p:attrName>ppt_y</p:attrName>
                                        </p:attrNameLst>
                                      </p:cBhvr>
                                      <p:tavLst>
                                        <p:tav tm="0">
                                          <p:val>
                                            <p:strVal val="#ppt_y"/>
                                          </p:val>
                                        </p:tav>
                                        <p:tav tm="100000">
                                          <p:val>
                                            <p:strVal val="#ppt_y"/>
                                          </p:val>
                                        </p:tav>
                                      </p:tavLst>
                                    </p:anim>
                                  </p:childTnLst>
                                </p:cTn>
                              </p:par>
                              <p:par>
                                <p:cTn id="69" presetID="2" presetClass="entr" presetSubtype="1" decel="100000" fill="hold" grpId="0" nodeType="withEffect">
                                  <p:stCondLst>
                                    <p:cond delay="200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0-#ppt_h/2"/>
                                          </p:val>
                                        </p:tav>
                                        <p:tav tm="100000">
                                          <p:val>
                                            <p:strVal val="#ppt_y"/>
                                          </p:val>
                                        </p:tav>
                                      </p:tavLst>
                                    </p:anim>
                                  </p:childTnLst>
                                </p:cTn>
                              </p:par>
                              <p:par>
                                <p:cTn id="73" presetID="2" presetClass="entr" presetSubtype="1" decel="100000" fill="hold" grpId="0" nodeType="withEffect">
                                  <p:stCondLst>
                                    <p:cond delay="2000"/>
                                  </p:stCondLst>
                                  <p:childTnLst>
                                    <p:set>
                                      <p:cBhvr>
                                        <p:cTn id="74" dur="1" fill="hold">
                                          <p:stCondLst>
                                            <p:cond delay="0"/>
                                          </p:stCondLst>
                                        </p:cTn>
                                        <p:tgtEl>
                                          <p:spTgt spid="14">
                                            <p:txEl>
                                              <p:pRg st="0" end="0"/>
                                            </p:txEl>
                                          </p:spTgt>
                                        </p:tgtEl>
                                        <p:attrNameLst>
                                          <p:attrName>style.visibility</p:attrName>
                                        </p:attrNameLst>
                                      </p:cBhvr>
                                      <p:to>
                                        <p:strVal val="visible"/>
                                      </p:to>
                                    </p:set>
                                    <p:anim calcmode="lin" valueType="num">
                                      <p:cBhvr additive="base">
                                        <p:cTn id="7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77" presetID="2" presetClass="entr" presetSubtype="1" decel="100000" fill="hold" nodeType="withEffect">
                                  <p:stCondLst>
                                    <p:cond delay="200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fill="hold"/>
                                        <p:tgtEl>
                                          <p:spTgt spid="13"/>
                                        </p:tgtEl>
                                        <p:attrNameLst>
                                          <p:attrName>ppt_x</p:attrName>
                                        </p:attrNameLst>
                                      </p:cBhvr>
                                      <p:tavLst>
                                        <p:tav tm="0">
                                          <p:val>
                                            <p:strVal val="#ppt_x"/>
                                          </p:val>
                                        </p:tav>
                                        <p:tav tm="100000">
                                          <p:val>
                                            <p:strVal val="#ppt_x"/>
                                          </p:val>
                                        </p:tav>
                                      </p:tavLst>
                                    </p:anim>
                                    <p:anim calcmode="lin" valueType="num">
                                      <p:cBhvr additive="base">
                                        <p:cTn id="80" dur="500" fill="hold"/>
                                        <p:tgtEl>
                                          <p:spTgt spid="13"/>
                                        </p:tgtEl>
                                        <p:attrNameLst>
                                          <p:attrName>ppt_y</p:attrName>
                                        </p:attrNameLst>
                                      </p:cBhvr>
                                      <p:tavLst>
                                        <p:tav tm="0">
                                          <p:val>
                                            <p:strVal val="0-#ppt_h/2"/>
                                          </p:val>
                                        </p:tav>
                                        <p:tav tm="100000">
                                          <p:val>
                                            <p:strVal val="#ppt_y"/>
                                          </p:val>
                                        </p:tav>
                                      </p:tavLst>
                                    </p:anim>
                                  </p:childTnLst>
                                </p:cTn>
                              </p:par>
                              <p:par>
                                <p:cTn id="81" presetID="2" presetClass="entr" presetSubtype="2" decel="100000" fill="hold" nodeType="withEffect">
                                  <p:stCondLst>
                                    <p:cond delay="2250"/>
                                  </p:stCondLst>
                                  <p:childTnLst>
                                    <p:set>
                                      <p:cBhvr>
                                        <p:cTn id="82" dur="1" fill="hold">
                                          <p:stCondLst>
                                            <p:cond delay="0"/>
                                          </p:stCondLst>
                                        </p:cTn>
                                        <p:tgtEl>
                                          <p:spTgt spid="36"/>
                                        </p:tgtEl>
                                        <p:attrNameLst>
                                          <p:attrName>style.visibility</p:attrName>
                                        </p:attrNameLst>
                                      </p:cBhvr>
                                      <p:to>
                                        <p:strVal val="visible"/>
                                      </p:to>
                                    </p:set>
                                    <p:anim calcmode="lin" valueType="num">
                                      <p:cBhvr additive="base">
                                        <p:cTn id="83" dur="500" fill="hold"/>
                                        <p:tgtEl>
                                          <p:spTgt spid="36"/>
                                        </p:tgtEl>
                                        <p:attrNameLst>
                                          <p:attrName>ppt_x</p:attrName>
                                        </p:attrNameLst>
                                      </p:cBhvr>
                                      <p:tavLst>
                                        <p:tav tm="0">
                                          <p:val>
                                            <p:strVal val="1+#ppt_w/2"/>
                                          </p:val>
                                        </p:tav>
                                        <p:tav tm="100000">
                                          <p:val>
                                            <p:strVal val="#ppt_x"/>
                                          </p:val>
                                        </p:tav>
                                      </p:tavLst>
                                    </p:anim>
                                    <p:anim calcmode="lin" valueType="num">
                                      <p:cBhvr additive="base">
                                        <p:cTn id="84" dur="500" fill="hold"/>
                                        <p:tgtEl>
                                          <p:spTgt spid="36"/>
                                        </p:tgtEl>
                                        <p:attrNameLst>
                                          <p:attrName>ppt_y</p:attrName>
                                        </p:attrNameLst>
                                      </p:cBhvr>
                                      <p:tavLst>
                                        <p:tav tm="0">
                                          <p:val>
                                            <p:strVal val="#ppt_y"/>
                                          </p:val>
                                        </p:tav>
                                        <p:tav tm="100000">
                                          <p:val>
                                            <p:strVal val="#ppt_y"/>
                                          </p:val>
                                        </p:tav>
                                      </p:tavLst>
                                    </p:anim>
                                  </p:childTnLst>
                                </p:cTn>
                              </p:par>
                              <p:par>
                                <p:cTn id="85" presetID="2" presetClass="entr" presetSubtype="8" decel="100000" fill="hold" grpId="0" nodeType="withEffect">
                                  <p:stCondLst>
                                    <p:cond delay="2500"/>
                                  </p:stCondLst>
                                  <p:childTnLst>
                                    <p:set>
                                      <p:cBhvr>
                                        <p:cTn id="86" dur="1" fill="hold">
                                          <p:stCondLst>
                                            <p:cond delay="0"/>
                                          </p:stCondLst>
                                        </p:cTn>
                                        <p:tgtEl>
                                          <p:spTgt spid="33"/>
                                        </p:tgtEl>
                                        <p:attrNameLst>
                                          <p:attrName>style.visibility</p:attrName>
                                        </p:attrNameLst>
                                      </p:cBhvr>
                                      <p:to>
                                        <p:strVal val="visible"/>
                                      </p:to>
                                    </p:set>
                                    <p:anim calcmode="lin" valueType="num">
                                      <p:cBhvr additive="base">
                                        <p:cTn id="87" dur="500" fill="hold"/>
                                        <p:tgtEl>
                                          <p:spTgt spid="33"/>
                                        </p:tgtEl>
                                        <p:attrNameLst>
                                          <p:attrName>ppt_x</p:attrName>
                                        </p:attrNameLst>
                                      </p:cBhvr>
                                      <p:tavLst>
                                        <p:tav tm="0">
                                          <p:val>
                                            <p:strVal val="0-#ppt_w/2"/>
                                          </p:val>
                                        </p:tav>
                                        <p:tav tm="100000">
                                          <p:val>
                                            <p:strVal val="#ppt_x"/>
                                          </p:val>
                                        </p:tav>
                                      </p:tavLst>
                                    </p:anim>
                                    <p:anim calcmode="lin" valueType="num">
                                      <p:cBhvr additive="base">
                                        <p:cTn id="88" dur="500" fill="hold"/>
                                        <p:tgtEl>
                                          <p:spTgt spid="33"/>
                                        </p:tgtEl>
                                        <p:attrNameLst>
                                          <p:attrName>ppt_y</p:attrName>
                                        </p:attrNameLst>
                                      </p:cBhvr>
                                      <p:tavLst>
                                        <p:tav tm="0">
                                          <p:val>
                                            <p:strVal val="#ppt_y"/>
                                          </p:val>
                                        </p:tav>
                                        <p:tav tm="100000">
                                          <p:val>
                                            <p:strVal val="#ppt_y"/>
                                          </p:val>
                                        </p:tav>
                                      </p:tavLst>
                                    </p:anim>
                                  </p:childTnLst>
                                </p:cTn>
                              </p:par>
                              <p:par>
                                <p:cTn id="89" presetID="2" presetClass="entr" presetSubtype="8" decel="100000" fill="hold" grpId="0" nodeType="withEffect">
                                  <p:stCondLst>
                                    <p:cond delay="2500"/>
                                  </p:stCondLst>
                                  <p:childTnLst>
                                    <p:set>
                                      <p:cBhvr>
                                        <p:cTn id="90" dur="1" fill="hold">
                                          <p:stCondLst>
                                            <p:cond delay="0"/>
                                          </p:stCondLst>
                                        </p:cTn>
                                        <p:tgtEl>
                                          <p:spTgt spid="32">
                                            <p:txEl>
                                              <p:pRg st="0" end="0"/>
                                            </p:txEl>
                                          </p:spTgt>
                                        </p:tgtEl>
                                        <p:attrNameLst>
                                          <p:attrName>style.visibility</p:attrName>
                                        </p:attrNameLst>
                                      </p:cBhvr>
                                      <p:to>
                                        <p:strVal val="visible"/>
                                      </p:to>
                                    </p:set>
                                    <p:anim calcmode="lin" valueType="num">
                                      <p:cBhvr additive="base">
                                        <p:cTn id="91"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32">
                                            <p:txEl>
                                              <p:pRg st="0" end="0"/>
                                            </p:txEl>
                                          </p:spTgt>
                                        </p:tgtEl>
                                        <p:attrNameLst>
                                          <p:attrName>ppt_y</p:attrName>
                                        </p:attrNameLst>
                                      </p:cBhvr>
                                      <p:tavLst>
                                        <p:tav tm="0">
                                          <p:val>
                                            <p:strVal val="#ppt_y"/>
                                          </p:val>
                                        </p:tav>
                                        <p:tav tm="100000">
                                          <p:val>
                                            <p:strVal val="#ppt_y"/>
                                          </p:val>
                                        </p:tav>
                                      </p:tavLst>
                                    </p:anim>
                                  </p:childTnLst>
                                </p:cTn>
                              </p:par>
                              <p:par>
                                <p:cTn id="93" presetID="2" presetClass="entr" presetSubtype="8" decel="100000" fill="hold" nodeType="withEffect">
                                  <p:stCondLst>
                                    <p:cond delay="2500"/>
                                  </p:stCondLst>
                                  <p:childTnLst>
                                    <p:set>
                                      <p:cBhvr>
                                        <p:cTn id="94" dur="1" fill="hold">
                                          <p:stCondLst>
                                            <p:cond delay="0"/>
                                          </p:stCondLst>
                                        </p:cTn>
                                        <p:tgtEl>
                                          <p:spTgt spid="31"/>
                                        </p:tgtEl>
                                        <p:attrNameLst>
                                          <p:attrName>style.visibility</p:attrName>
                                        </p:attrNameLst>
                                      </p:cBhvr>
                                      <p:to>
                                        <p:strVal val="visible"/>
                                      </p:to>
                                    </p:set>
                                    <p:anim calcmode="lin" valueType="num">
                                      <p:cBhvr additive="base">
                                        <p:cTn id="95" dur="500" fill="hold"/>
                                        <p:tgtEl>
                                          <p:spTgt spid="31"/>
                                        </p:tgtEl>
                                        <p:attrNameLst>
                                          <p:attrName>ppt_x</p:attrName>
                                        </p:attrNameLst>
                                      </p:cBhvr>
                                      <p:tavLst>
                                        <p:tav tm="0">
                                          <p:val>
                                            <p:strVal val="0-#ppt_w/2"/>
                                          </p:val>
                                        </p:tav>
                                        <p:tav tm="100000">
                                          <p:val>
                                            <p:strVal val="#ppt_x"/>
                                          </p:val>
                                        </p:tav>
                                      </p:tavLst>
                                    </p:anim>
                                    <p:anim calcmode="lin" valueType="num">
                                      <p:cBhvr additive="base">
                                        <p:cTn id="96" dur="500" fill="hold"/>
                                        <p:tgtEl>
                                          <p:spTgt spid="31"/>
                                        </p:tgtEl>
                                        <p:attrNameLst>
                                          <p:attrName>ppt_y</p:attrName>
                                        </p:attrNameLst>
                                      </p:cBhvr>
                                      <p:tavLst>
                                        <p:tav tm="0">
                                          <p:val>
                                            <p:strVal val="#ppt_y"/>
                                          </p:val>
                                        </p:tav>
                                        <p:tav tm="100000">
                                          <p:val>
                                            <p:strVal val="#ppt_y"/>
                                          </p:val>
                                        </p:tav>
                                      </p:tavLst>
                                    </p:anim>
                                  </p:childTnLst>
                                </p:cTn>
                              </p:par>
                              <p:par>
                                <p:cTn id="97" presetID="2" presetClass="entr" presetSubtype="1" decel="100000" fill="hold" nodeType="withEffect">
                                  <p:stCondLst>
                                    <p:cond delay="2750"/>
                                  </p:stCondLst>
                                  <p:childTnLst>
                                    <p:set>
                                      <p:cBhvr>
                                        <p:cTn id="98" dur="1" fill="hold">
                                          <p:stCondLst>
                                            <p:cond delay="0"/>
                                          </p:stCondLst>
                                        </p:cTn>
                                        <p:tgtEl>
                                          <p:spTgt spid="25"/>
                                        </p:tgtEl>
                                        <p:attrNameLst>
                                          <p:attrName>style.visibility</p:attrName>
                                        </p:attrNameLst>
                                      </p:cBhvr>
                                      <p:to>
                                        <p:strVal val="visible"/>
                                      </p:to>
                                    </p:set>
                                    <p:anim calcmode="lin" valueType="num">
                                      <p:cBhvr additive="base">
                                        <p:cTn id="99" dur="500" fill="hold"/>
                                        <p:tgtEl>
                                          <p:spTgt spid="25"/>
                                        </p:tgtEl>
                                        <p:attrNameLst>
                                          <p:attrName>ppt_x</p:attrName>
                                        </p:attrNameLst>
                                      </p:cBhvr>
                                      <p:tavLst>
                                        <p:tav tm="0">
                                          <p:val>
                                            <p:strVal val="#ppt_x"/>
                                          </p:val>
                                        </p:tav>
                                        <p:tav tm="100000">
                                          <p:val>
                                            <p:strVal val="#ppt_x"/>
                                          </p:val>
                                        </p:tav>
                                      </p:tavLst>
                                    </p:anim>
                                    <p:anim calcmode="lin" valueType="num">
                                      <p:cBhvr additive="base">
                                        <p:cTn id="100" dur="500" fill="hold"/>
                                        <p:tgtEl>
                                          <p:spTgt spid="25"/>
                                        </p:tgtEl>
                                        <p:attrNameLst>
                                          <p:attrName>ppt_y</p:attrName>
                                        </p:attrNameLst>
                                      </p:cBhvr>
                                      <p:tavLst>
                                        <p:tav tm="0">
                                          <p:val>
                                            <p:strVal val="0-#ppt_h/2"/>
                                          </p:val>
                                        </p:tav>
                                        <p:tav tm="100000">
                                          <p:val>
                                            <p:strVal val="#ppt_y"/>
                                          </p:val>
                                        </p:tav>
                                      </p:tavLst>
                                    </p:anim>
                                  </p:childTnLst>
                                </p:cTn>
                              </p:par>
                            </p:childTnLst>
                          </p:cTn>
                        </p:par>
                        <p:par>
                          <p:cTn id="101" fill="hold">
                            <p:stCondLst>
                              <p:cond delay="3250"/>
                            </p:stCondLst>
                            <p:childTnLst>
                              <p:par>
                                <p:cTn id="102" presetID="16" presetClass="entr" presetSubtype="42" fill="hold" grpId="0" nodeType="afterEffect">
                                  <p:stCondLst>
                                    <p:cond delay="250"/>
                                  </p:stCondLst>
                                  <p:childTnLst>
                                    <p:set>
                                      <p:cBhvr>
                                        <p:cTn id="103" dur="1" fill="hold">
                                          <p:stCondLst>
                                            <p:cond delay="0"/>
                                          </p:stCondLst>
                                        </p:cTn>
                                        <p:tgtEl>
                                          <p:spTgt spid="26"/>
                                        </p:tgtEl>
                                        <p:attrNameLst>
                                          <p:attrName>style.visibility</p:attrName>
                                        </p:attrNameLst>
                                      </p:cBhvr>
                                      <p:to>
                                        <p:strVal val="visible"/>
                                      </p:to>
                                    </p:set>
                                    <p:animEffect transition="in" filter="barn(outHorizontal)">
                                      <p:cBhvr>
                                        <p:cTn id="104" dur="500"/>
                                        <p:tgtEl>
                                          <p:spTgt spid="26"/>
                                        </p:tgtEl>
                                      </p:cBhvr>
                                    </p:animEffect>
                                  </p:childTnLst>
                                </p:cTn>
                              </p:par>
                              <p:par>
                                <p:cTn id="105" presetID="16" presetClass="entr" presetSubtype="42" fill="hold" nodeType="withEffect">
                                  <p:stCondLst>
                                    <p:cond delay="250"/>
                                  </p:stCondLst>
                                  <p:childTnLst>
                                    <p:set>
                                      <p:cBhvr>
                                        <p:cTn id="106" dur="1" fill="hold">
                                          <p:stCondLst>
                                            <p:cond delay="0"/>
                                          </p:stCondLst>
                                        </p:cTn>
                                        <p:tgtEl>
                                          <p:spTgt spid="37"/>
                                        </p:tgtEl>
                                        <p:attrNameLst>
                                          <p:attrName>style.visibility</p:attrName>
                                        </p:attrNameLst>
                                      </p:cBhvr>
                                      <p:to>
                                        <p:strVal val="visible"/>
                                      </p:to>
                                    </p:set>
                                    <p:animEffect transition="in" filter="barn(outHorizontal)">
                                      <p:cBhvr>
                                        <p:cTn id="107" dur="500"/>
                                        <p:tgtEl>
                                          <p:spTgt spid="37"/>
                                        </p:tgtEl>
                                      </p:cBhvr>
                                    </p:animEffect>
                                  </p:childTnLst>
                                </p:cTn>
                              </p:par>
                            </p:childTnLst>
                          </p:cTn>
                        </p:par>
                        <p:par>
                          <p:cTn id="108" fill="hold">
                            <p:stCondLst>
                              <p:cond delay="4000"/>
                            </p:stCondLst>
                            <p:childTnLst>
                              <p:par>
                                <p:cTn id="109" presetID="22" presetClass="entr" presetSubtype="8" fill="hold" grpId="0" nodeType="after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wipe(left)">
                                      <p:cBhvr>
                                        <p:cTn id="1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16" presetClass="entr" presetSubtype="42"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Effect transition="in" filter="barn(outHorizontal)">
                      <p:cBhvr>
                        <p:cTn dur="500"/>
                        <p:tgtEl>
                          <p:spTgt spid="26"/>
                        </p:tgtEl>
                      </p:cBhvr>
                    </p:animEffect>
                  </p:childTnLst>
                </p:cTn>
              </p:par>
            </p:tnLst>
          </p:tmpl>
        </p:tmplLst>
      </p:bldP>
      <p:bldP spid="22" grpId="0">
        <p:tmplLst>
          <p:tmpl>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8" grpId="0" build="p">
        <p:tmplLst>
          <p:tmpl lvl="1">
            <p:tnLst>
              <p:par>
                <p:cTn presetID="2" presetClass="entr" presetSubtype="8"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1" grpId="0" build="p">
        <p:tmplLst>
          <p:tmpl lvl="1">
            <p:tnLst>
              <p:par>
                <p:cTn presetID="2" presetClass="entr" presetSubtype="2" decel="100000" fill="hold" nodeType="withEffect">
                  <p:stCondLst>
                    <p:cond delay="1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p:bldP spid="14" grpId="0" build="p">
        <p:tmplLst>
          <p:tmpl lvl="1">
            <p:tnLst>
              <p:par>
                <p:cTn presetID="2" presetClass="entr" presetSubtype="1" decel="100000" fill="hold" nodeType="withEffect">
                  <p:stCondLst>
                    <p:cond delay="20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Lst>
      </p:bldP>
      <p:bldP spid="15" grpId="0"/>
      <p:bldP spid="19" grpId="0" build="p">
        <p:tmplLst>
          <p:tmpl lvl="1">
            <p:tnLst>
              <p:par>
                <p:cTn presetID="2" presetClass="entr" presetSubtype="4"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0" grpId="0"/>
      <p:bldP spid="23" grpId="0" build="p">
        <p:tmplLst>
          <p:tmpl lvl="1">
            <p:tnLst>
              <p:par>
                <p:cTn presetID="2" presetClass="entr" presetSubtype="1" decel="100000" fill="hold" nodeType="withEffect">
                  <p:stCondLst>
                    <p:cond delay="7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0-#ppt_h/2"/>
                          </p:val>
                        </p:tav>
                        <p:tav tm="100000">
                          <p:val>
                            <p:strVal val="#ppt_y"/>
                          </p:val>
                        </p:tav>
                      </p:tavLst>
                    </p:anim>
                  </p:childTnLst>
                </p:cTn>
              </p:par>
            </p:tnLst>
          </p:tmpl>
        </p:tmplLst>
      </p:bldP>
      <p:bldP spid="24" grpId="0"/>
      <p:bldP spid="32" grpId="0" build="p">
        <p:tmplLst>
          <p:tmpl lvl="1">
            <p:tnLst>
              <p:par>
                <p:cTn presetID="2" presetClass="entr" presetSubtype="8" decel="100000" fill="hold" nodeType="withEffect">
                  <p:stCondLst>
                    <p:cond delay="25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Wide Graph">
    <p:spTree>
      <p:nvGrpSpPr>
        <p:cNvPr id="1" name=""/>
        <p:cNvGrpSpPr/>
        <p:nvPr/>
      </p:nvGrpSpPr>
      <p:grpSpPr>
        <a:xfrm>
          <a:off x="0" y="0"/>
          <a:ext cx="0" cy="0"/>
          <a:chOff x="0" y="0"/>
          <a:chExt cx="0" cy="0"/>
        </a:xfrm>
      </p:grpSpPr>
      <p:sp>
        <p:nvSpPr>
          <p:cNvPr id="26" name="テキスト プレースホルダー 5"/>
          <p:cNvSpPr>
            <a:spLocks noGrp="1"/>
          </p:cNvSpPr>
          <p:nvPr>
            <p:ph type="body" sz="quarter" idx="14" hasCustomPrompt="1"/>
          </p:nvPr>
        </p:nvSpPr>
        <p:spPr>
          <a:xfrm>
            <a:off x="0" y="4965070"/>
            <a:ext cx="9144000" cy="1237370"/>
          </a:xfrm>
          <a:solidFill>
            <a:schemeClr val="tx1">
              <a:alpha val="50000"/>
            </a:schemeClr>
          </a:solidFill>
        </p:spPr>
        <p:txBody>
          <a:bodyPr anchor="ctr">
            <a:noAutofit/>
          </a:bodyPr>
          <a:lstStyle>
            <a:lvl1pPr algn="ctr">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 </a:t>
            </a: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22" name="テキスト プレースホルダー 5"/>
          <p:cNvSpPr>
            <a:spLocks noGrp="1"/>
          </p:cNvSpPr>
          <p:nvPr>
            <p:ph type="body" sz="quarter" idx="13" hasCustomPrompt="1"/>
          </p:nvPr>
        </p:nvSpPr>
        <p:spPr>
          <a:xfrm>
            <a:off x="397424" y="4965070"/>
            <a:ext cx="8349152" cy="1237370"/>
          </a:xfrm>
          <a:noFill/>
        </p:spPr>
        <p:txBody>
          <a:bodyPr anchor="ctr">
            <a:noAutofit/>
          </a:bodyPr>
          <a:lstStyle>
            <a:lvl1pPr algn="ctr">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9" name="グラフ プレースホルダー 8"/>
          <p:cNvSpPr>
            <a:spLocks noGrp="1"/>
          </p:cNvSpPr>
          <p:nvPr>
            <p:ph type="chart" sz="quarter" idx="15" hasCustomPrompt="1"/>
          </p:nvPr>
        </p:nvSpPr>
        <p:spPr>
          <a:xfrm>
            <a:off x="397707" y="1682752"/>
            <a:ext cx="8348593" cy="3194050"/>
          </a:xfrm>
          <a:solidFill>
            <a:schemeClr val="tx1">
              <a:alpha val="20000"/>
            </a:schemeClr>
          </a:solidFill>
          <a:effectLst/>
        </p:spPr>
        <p:txBody>
          <a:bodyPr/>
          <a:lstStyle>
            <a:lvl1pPr>
              <a:defRPr/>
            </a:lvl1pPr>
          </a:lstStyle>
          <a:p>
            <a:r>
              <a:rPr lang="en-US" dirty="0"/>
              <a:t>Add graph here</a:t>
            </a:r>
          </a:p>
        </p:txBody>
      </p:sp>
    </p:spTree>
    <p:extLst>
      <p:ext uri="{BB962C8B-B14F-4D97-AF65-F5344CB8AC3E}">
        <p14:creationId xmlns:p14="http://schemas.microsoft.com/office/powerpoint/2010/main" val="298428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outVertical)">
                                      <p:cBhvr>
                                        <p:cTn id="13" dur="500"/>
                                        <p:tgtEl>
                                          <p:spTgt spid="26"/>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16" presetClass="entr" presetSubtype="37"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barn(outVertical)">
                      <p:cBhvr>
                        <p:cTn dur="500"/>
                        <p:tgtEl>
                          <p:spTgt spid="26"/>
                        </p:tgtEl>
                      </p:cBhvr>
                    </p:animEffect>
                  </p:childTnLst>
                </p:cTn>
              </p:par>
            </p:tnLst>
          </p:tmpl>
        </p:tmplLst>
      </p:bldP>
      <p:bldP spid="22" grpId="0">
        <p:tmplLst>
          <p:tmpl>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9"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Graphs">
    <p:spTree>
      <p:nvGrpSpPr>
        <p:cNvPr id="1" name=""/>
        <p:cNvGrpSpPr/>
        <p:nvPr/>
      </p:nvGrpSpPr>
      <p:grpSpPr>
        <a:xfrm>
          <a:off x="0" y="0"/>
          <a:ext cx="0" cy="0"/>
          <a:chOff x="0" y="0"/>
          <a:chExt cx="0" cy="0"/>
        </a:xfrm>
      </p:grpSpPr>
      <p:sp>
        <p:nvSpPr>
          <p:cNvPr id="20" name="正方形/長方形 19"/>
          <p:cNvSpPr/>
          <p:nvPr userDrawn="1"/>
        </p:nvSpPr>
        <p:spPr>
          <a:xfrm>
            <a:off x="268739" y="4964993"/>
            <a:ext cx="4171500" cy="1462937"/>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21" name="正方形/長方形 20"/>
          <p:cNvSpPr/>
          <p:nvPr userDrawn="1"/>
        </p:nvSpPr>
        <p:spPr>
          <a:xfrm>
            <a:off x="4618547" y="4975769"/>
            <a:ext cx="4171500" cy="1462937"/>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22" name="テキスト プレースホルダー 5"/>
          <p:cNvSpPr>
            <a:spLocks noGrp="1"/>
          </p:cNvSpPr>
          <p:nvPr>
            <p:ph type="body" sz="quarter" idx="13" hasCustomPrompt="1"/>
          </p:nvPr>
        </p:nvSpPr>
        <p:spPr>
          <a:xfrm>
            <a:off x="406039" y="5574899"/>
            <a:ext cx="3934506" cy="742164"/>
          </a:xfrm>
          <a:noFill/>
        </p:spPr>
        <p:txBody>
          <a:bodyPr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9" name="グラフ プレースホルダー 8"/>
          <p:cNvSpPr>
            <a:spLocks noGrp="1"/>
          </p:cNvSpPr>
          <p:nvPr>
            <p:ph type="chart" sz="quarter" idx="15" hasCustomPrompt="1"/>
          </p:nvPr>
        </p:nvSpPr>
        <p:spPr>
          <a:xfrm>
            <a:off x="406171" y="1682752"/>
            <a:ext cx="3934242" cy="3194050"/>
          </a:xfrm>
          <a:solidFill>
            <a:schemeClr val="tx1">
              <a:alpha val="20000"/>
            </a:schemeClr>
          </a:solidFill>
          <a:effectLst/>
        </p:spPr>
        <p:txBody>
          <a:bodyPr/>
          <a:lstStyle>
            <a:lvl1pPr>
              <a:defRPr/>
            </a:lvl1pPr>
          </a:lstStyle>
          <a:p>
            <a:r>
              <a:rPr lang="en-US" dirty="0"/>
              <a:t>Add graph here</a:t>
            </a:r>
          </a:p>
        </p:txBody>
      </p:sp>
      <p:sp>
        <p:nvSpPr>
          <p:cNvPr id="14" name="グラフ プレースホルダー 8"/>
          <p:cNvSpPr>
            <a:spLocks noGrp="1"/>
          </p:cNvSpPr>
          <p:nvPr>
            <p:ph type="chart" sz="quarter" idx="18" hasCustomPrompt="1"/>
          </p:nvPr>
        </p:nvSpPr>
        <p:spPr>
          <a:xfrm>
            <a:off x="4745923" y="1682672"/>
            <a:ext cx="3934242" cy="3194050"/>
          </a:xfrm>
          <a:solidFill>
            <a:schemeClr val="tx1">
              <a:alpha val="20000"/>
            </a:schemeClr>
          </a:solidFill>
          <a:effectLst/>
        </p:spPr>
        <p:txBody>
          <a:bodyPr/>
          <a:lstStyle>
            <a:lvl1pPr>
              <a:defRPr/>
            </a:lvl1pPr>
          </a:lstStyle>
          <a:p>
            <a:r>
              <a:rPr lang="en-US" dirty="0"/>
              <a:t>Add graph here</a:t>
            </a:r>
          </a:p>
        </p:txBody>
      </p:sp>
      <p:sp>
        <p:nvSpPr>
          <p:cNvPr id="11" name="正方形/長方形 10"/>
          <p:cNvSpPr/>
          <p:nvPr userDrawn="1"/>
        </p:nvSpPr>
        <p:spPr>
          <a:xfrm rot="-180000">
            <a:off x="137548" y="5010407"/>
            <a:ext cx="3338672" cy="448320"/>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en-US"/>
          </a:p>
        </p:txBody>
      </p:sp>
      <p:sp>
        <p:nvSpPr>
          <p:cNvPr id="15" name="テキスト プレースホルダー 5"/>
          <p:cNvSpPr>
            <a:spLocks noGrp="1"/>
          </p:cNvSpPr>
          <p:nvPr>
            <p:ph type="body" sz="quarter" idx="19" hasCustomPrompt="1"/>
          </p:nvPr>
        </p:nvSpPr>
        <p:spPr>
          <a:xfrm rot="-180000">
            <a:off x="156238" y="4955015"/>
            <a:ext cx="3287834" cy="528059"/>
          </a:xfrm>
          <a:noFill/>
        </p:spPr>
        <p:txBody>
          <a:bodyPr anchor="b">
            <a:noAutofit/>
          </a:bodyPr>
          <a:lstStyle>
            <a:lvl1pPr>
              <a:lnSpc>
                <a:spcPct val="120000"/>
              </a:lnSpc>
              <a:spcBef>
                <a:spcPts val="336"/>
              </a:spcBef>
              <a:defRPr sz="1800" spc="168">
                <a:solidFill>
                  <a:schemeClr val="tx2"/>
                </a:solidFill>
                <a:effectLst/>
              </a:defRPr>
            </a:lvl1pPr>
          </a:lstStyle>
          <a:p>
            <a:pPr lvl="0"/>
            <a:r>
              <a:rPr kumimoji="1" lang="en-US" altLang="ja-JP" dirty="0"/>
              <a:t>TEXT HERE</a:t>
            </a:r>
            <a:endParaRPr kumimoji="1" lang="ja-JP" altLang="en-US" dirty="0"/>
          </a:p>
        </p:txBody>
      </p:sp>
      <p:sp>
        <p:nvSpPr>
          <p:cNvPr id="17" name="テキスト プレースホルダー 5"/>
          <p:cNvSpPr>
            <a:spLocks noGrp="1"/>
          </p:cNvSpPr>
          <p:nvPr>
            <p:ph type="body" sz="quarter" idx="21" hasCustomPrompt="1"/>
          </p:nvPr>
        </p:nvSpPr>
        <p:spPr>
          <a:xfrm>
            <a:off x="4745792" y="5574818"/>
            <a:ext cx="3934506" cy="742164"/>
          </a:xfrm>
          <a:noFill/>
        </p:spPr>
        <p:txBody>
          <a:bodyPr anchor="t">
            <a:noAutofit/>
          </a:bodyPr>
          <a:lstStyle>
            <a:lvl1pPr algn="l">
              <a:lnSpc>
                <a:spcPct val="120000"/>
              </a:lnSpc>
              <a:spcBef>
                <a:spcPts val="0"/>
              </a:spcBef>
              <a:defRPr sz="13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8" name="正方形/長方形 17"/>
          <p:cNvSpPr/>
          <p:nvPr userDrawn="1"/>
        </p:nvSpPr>
        <p:spPr>
          <a:xfrm rot="-180000">
            <a:off x="4477300" y="5010327"/>
            <a:ext cx="3338672" cy="448320"/>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en-US"/>
          </a:p>
        </p:txBody>
      </p:sp>
      <p:sp>
        <p:nvSpPr>
          <p:cNvPr id="19" name="テキスト プレースホルダー 5"/>
          <p:cNvSpPr>
            <a:spLocks noGrp="1"/>
          </p:cNvSpPr>
          <p:nvPr>
            <p:ph type="body" sz="quarter" idx="22" hasCustomPrompt="1"/>
          </p:nvPr>
        </p:nvSpPr>
        <p:spPr>
          <a:xfrm rot="-180000">
            <a:off x="4495990" y="4954934"/>
            <a:ext cx="3287834" cy="528059"/>
          </a:xfrm>
          <a:noFill/>
        </p:spPr>
        <p:txBody>
          <a:bodyPr anchor="b">
            <a:noAutofit/>
          </a:bodyPr>
          <a:lstStyle>
            <a:lvl1pPr>
              <a:lnSpc>
                <a:spcPct val="120000"/>
              </a:lnSpc>
              <a:spcBef>
                <a:spcPts val="336"/>
              </a:spcBef>
              <a:defRPr sz="1800" spc="168">
                <a:solidFill>
                  <a:schemeClr val="tx2"/>
                </a:solidFill>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326657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25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250"/>
                            </p:stCondLst>
                            <p:childTnLst>
                              <p:par>
                                <p:cTn id="13" presetID="2" presetClass="entr" presetSubtype="8" decel="10000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par>
                          <p:cTn id="21" fill="hold">
                            <p:stCondLst>
                              <p:cond delay="1750"/>
                            </p:stCondLst>
                            <p:childTnLst>
                              <p:par>
                                <p:cTn id="22" presetID="22" presetClass="entr" presetSubtype="8"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par>
                          <p:cTn id="25" fill="hold">
                            <p:stCondLst>
                              <p:cond delay="2250"/>
                            </p:stCondLst>
                            <p:childTnLst>
                              <p:par>
                                <p:cTn id="26" presetID="22" presetClass="entr" presetSubtype="8" fill="hold" grpId="0" nodeType="afterEffect">
                                  <p:stCondLst>
                                    <p:cond delay="5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par>
                          <p:cTn id="29" fill="hold">
                            <p:stCondLst>
                              <p:cond delay="3250"/>
                            </p:stCondLst>
                            <p:childTnLst>
                              <p:par>
                                <p:cTn id="30" presetID="22" presetClass="entr" presetSubtype="8" fill="hold" grpId="0" nodeType="afterEffect">
                                  <p:stCondLst>
                                    <p:cond delay="25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par>
                          <p:cTn id="33" fill="hold">
                            <p:stCondLst>
                              <p:cond delay="4000"/>
                            </p:stCondLst>
                            <p:childTnLst>
                              <p:par>
                                <p:cTn id="34" presetID="2" presetClass="entr" presetSubtype="8" decel="10000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decel="10000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0-#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tmplLst>
          <p:tmpl>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9" grpId="0" animBg="1"/>
      <p:bldP spid="14" grpId="0" animBg="1"/>
      <p:bldP spid="11" grpId="0" animBg="1"/>
      <p:bldP spid="15" grpId="0">
        <p:tmplLst>
          <p:tmpl>
            <p:tnLst>
              <p:par>
                <p:cTn presetID="2" presetClass="entr" presetSubtype="8" decel="10000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7" grpId="0">
        <p:tmplLst>
          <p:tmpl>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animBg="1"/>
      <p:bldP spid="19" grpId="0">
        <p:tmplLst>
          <p:tmpl>
            <p:tnLst>
              <p:par>
                <p:cTn presetID="2" presetClass="entr" presetSubtype="8"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 Graph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9" name="グラフ プレースホルダー 8"/>
          <p:cNvSpPr>
            <a:spLocks noGrp="1"/>
          </p:cNvSpPr>
          <p:nvPr>
            <p:ph type="chart" sz="quarter" idx="15" hasCustomPrompt="1"/>
          </p:nvPr>
        </p:nvSpPr>
        <p:spPr>
          <a:xfrm>
            <a:off x="215504" y="1801969"/>
            <a:ext cx="1980172" cy="2640000"/>
          </a:xfrm>
          <a:solidFill>
            <a:schemeClr val="tx1">
              <a:alpha val="20000"/>
            </a:schemeClr>
          </a:solidFill>
        </p:spPr>
        <p:txBody>
          <a:bodyPr/>
          <a:lstStyle>
            <a:lvl1pPr>
              <a:defRPr/>
            </a:lvl1pPr>
          </a:lstStyle>
          <a:p>
            <a:r>
              <a:rPr lang="en-US" dirty="0"/>
              <a:t>Add graph here</a:t>
            </a:r>
          </a:p>
        </p:txBody>
      </p:sp>
      <p:sp>
        <p:nvSpPr>
          <p:cNvPr id="11" name="正方形/長方形 10"/>
          <p:cNvSpPr/>
          <p:nvPr userDrawn="1"/>
        </p:nvSpPr>
        <p:spPr>
          <a:xfrm rot="21600000">
            <a:off x="215504" y="4495816"/>
            <a:ext cx="1980172" cy="188208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15" name="正方形/長方形 14"/>
          <p:cNvSpPr/>
          <p:nvPr userDrawn="1"/>
        </p:nvSpPr>
        <p:spPr>
          <a:xfrm rot="-180000">
            <a:off x="128079" y="4556003"/>
            <a:ext cx="1969126" cy="448320"/>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en-US"/>
          </a:p>
        </p:txBody>
      </p:sp>
      <p:sp>
        <p:nvSpPr>
          <p:cNvPr id="16" name="テキスト プレースホルダー 5"/>
          <p:cNvSpPr>
            <a:spLocks noGrp="1"/>
          </p:cNvSpPr>
          <p:nvPr>
            <p:ph type="body" sz="quarter" idx="13" hasCustomPrompt="1"/>
          </p:nvPr>
        </p:nvSpPr>
        <p:spPr>
          <a:xfrm>
            <a:off x="216565" y="5151340"/>
            <a:ext cx="1972538" cy="1146069"/>
          </a:xfrm>
          <a:noFill/>
        </p:spPr>
        <p:txBody>
          <a:bodyPr anchor="t">
            <a:noAutofit/>
          </a:bodyPr>
          <a:lstStyle>
            <a:lvl1pPr>
              <a:lnSpc>
                <a:spcPct val="120000"/>
              </a:lnSpc>
              <a:spcBef>
                <a:spcPts val="336"/>
              </a:spcBef>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7" name="テキスト プレースホルダー 5"/>
          <p:cNvSpPr>
            <a:spLocks noGrp="1"/>
          </p:cNvSpPr>
          <p:nvPr>
            <p:ph type="body" sz="quarter" idx="14" hasCustomPrompt="1"/>
          </p:nvPr>
        </p:nvSpPr>
        <p:spPr>
          <a:xfrm rot="-180000">
            <a:off x="146754" y="4499884"/>
            <a:ext cx="1939142" cy="528059"/>
          </a:xfrm>
          <a:noFill/>
        </p:spPr>
        <p:txBody>
          <a:bodyPr anchor="b">
            <a:noAutofit/>
          </a:bodyPr>
          <a:lstStyle>
            <a:lvl1pPr>
              <a:lnSpc>
                <a:spcPct val="120000"/>
              </a:lnSpc>
              <a:spcBef>
                <a:spcPts val="336"/>
              </a:spcBef>
              <a:defRPr sz="1800" spc="168">
                <a:solidFill>
                  <a:schemeClr val="tx2"/>
                </a:solidFill>
                <a:effectLst/>
              </a:defRPr>
            </a:lvl1pPr>
          </a:lstStyle>
          <a:p>
            <a:pPr lvl="0"/>
            <a:r>
              <a:rPr kumimoji="1" lang="en-US" altLang="ja-JP" dirty="0"/>
              <a:t>TEXT HERE</a:t>
            </a:r>
            <a:endParaRPr kumimoji="1" lang="ja-JP" altLang="en-US" dirty="0"/>
          </a:p>
        </p:txBody>
      </p:sp>
      <p:sp>
        <p:nvSpPr>
          <p:cNvPr id="24" name="グラフ プレースホルダー 8"/>
          <p:cNvSpPr>
            <a:spLocks noGrp="1"/>
          </p:cNvSpPr>
          <p:nvPr>
            <p:ph type="chart" sz="quarter" idx="16" hasCustomPrompt="1"/>
          </p:nvPr>
        </p:nvSpPr>
        <p:spPr>
          <a:xfrm>
            <a:off x="2449202" y="1801969"/>
            <a:ext cx="1980172" cy="2640000"/>
          </a:xfrm>
          <a:solidFill>
            <a:schemeClr val="tx1">
              <a:alpha val="20000"/>
            </a:schemeClr>
          </a:solidFill>
        </p:spPr>
        <p:txBody>
          <a:bodyPr/>
          <a:lstStyle>
            <a:lvl1pPr>
              <a:defRPr/>
            </a:lvl1pPr>
          </a:lstStyle>
          <a:p>
            <a:r>
              <a:rPr lang="en-US" dirty="0"/>
              <a:t>Add graph here</a:t>
            </a:r>
          </a:p>
        </p:txBody>
      </p:sp>
      <p:sp>
        <p:nvSpPr>
          <p:cNvPr id="25" name="正方形/長方形 24"/>
          <p:cNvSpPr/>
          <p:nvPr userDrawn="1"/>
        </p:nvSpPr>
        <p:spPr>
          <a:xfrm rot="21600000">
            <a:off x="2449202" y="4495816"/>
            <a:ext cx="1980172" cy="188208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27" name="正方形/長方形 26"/>
          <p:cNvSpPr/>
          <p:nvPr userDrawn="1"/>
        </p:nvSpPr>
        <p:spPr>
          <a:xfrm rot="-180000">
            <a:off x="2345985" y="4556003"/>
            <a:ext cx="1969126" cy="448320"/>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en-US"/>
          </a:p>
        </p:txBody>
      </p:sp>
      <p:sp>
        <p:nvSpPr>
          <p:cNvPr id="28" name="テキスト プレースホルダー 5"/>
          <p:cNvSpPr>
            <a:spLocks noGrp="1"/>
          </p:cNvSpPr>
          <p:nvPr>
            <p:ph type="body" sz="quarter" idx="17" hasCustomPrompt="1"/>
          </p:nvPr>
        </p:nvSpPr>
        <p:spPr>
          <a:xfrm>
            <a:off x="2452455" y="5151340"/>
            <a:ext cx="1972538" cy="1146069"/>
          </a:xfrm>
          <a:noFill/>
        </p:spPr>
        <p:txBody>
          <a:bodyPr anchor="t">
            <a:noAutofit/>
          </a:bodyPr>
          <a:lstStyle>
            <a:lvl1pPr>
              <a:lnSpc>
                <a:spcPct val="120000"/>
              </a:lnSpc>
              <a:spcBef>
                <a:spcPts val="336"/>
              </a:spcBef>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9" name="テキスト プレースホルダー 5"/>
          <p:cNvSpPr>
            <a:spLocks noGrp="1"/>
          </p:cNvSpPr>
          <p:nvPr>
            <p:ph type="body" sz="quarter" idx="18" hasCustomPrompt="1"/>
          </p:nvPr>
        </p:nvSpPr>
        <p:spPr>
          <a:xfrm rot="-180000">
            <a:off x="2364660" y="4499884"/>
            <a:ext cx="1939142" cy="528059"/>
          </a:xfrm>
          <a:noFill/>
        </p:spPr>
        <p:txBody>
          <a:bodyPr anchor="b">
            <a:noAutofit/>
          </a:bodyPr>
          <a:lstStyle>
            <a:lvl1pPr>
              <a:lnSpc>
                <a:spcPct val="120000"/>
              </a:lnSpc>
              <a:spcBef>
                <a:spcPts val="336"/>
              </a:spcBef>
              <a:defRPr sz="1800" spc="168">
                <a:solidFill>
                  <a:schemeClr val="tx2"/>
                </a:solidFill>
                <a:effectLst/>
              </a:defRPr>
            </a:lvl1pPr>
          </a:lstStyle>
          <a:p>
            <a:pPr lvl="0"/>
            <a:r>
              <a:rPr kumimoji="1" lang="en-US" altLang="ja-JP" dirty="0"/>
              <a:t>TEXT HERE</a:t>
            </a:r>
            <a:endParaRPr kumimoji="1" lang="ja-JP" altLang="en-US" dirty="0"/>
          </a:p>
        </p:txBody>
      </p:sp>
      <p:sp>
        <p:nvSpPr>
          <p:cNvPr id="30" name="グラフ プレースホルダー 8"/>
          <p:cNvSpPr>
            <a:spLocks noGrp="1"/>
          </p:cNvSpPr>
          <p:nvPr>
            <p:ph type="chart" sz="quarter" idx="19" hasCustomPrompt="1"/>
          </p:nvPr>
        </p:nvSpPr>
        <p:spPr>
          <a:xfrm>
            <a:off x="4682901" y="1801969"/>
            <a:ext cx="1980172" cy="2640000"/>
          </a:xfrm>
          <a:solidFill>
            <a:schemeClr val="tx1">
              <a:alpha val="20000"/>
            </a:schemeClr>
          </a:solidFill>
        </p:spPr>
        <p:txBody>
          <a:bodyPr/>
          <a:lstStyle>
            <a:lvl1pPr>
              <a:defRPr/>
            </a:lvl1pPr>
          </a:lstStyle>
          <a:p>
            <a:r>
              <a:rPr lang="en-US" dirty="0"/>
              <a:t>Add graph here</a:t>
            </a:r>
          </a:p>
        </p:txBody>
      </p:sp>
      <p:sp>
        <p:nvSpPr>
          <p:cNvPr id="31" name="正方形/長方形 30"/>
          <p:cNvSpPr/>
          <p:nvPr userDrawn="1"/>
        </p:nvSpPr>
        <p:spPr>
          <a:xfrm rot="21600000">
            <a:off x="4682901" y="4495816"/>
            <a:ext cx="1980172" cy="188208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32" name="正方形/長方形 31"/>
          <p:cNvSpPr/>
          <p:nvPr userDrawn="1"/>
        </p:nvSpPr>
        <p:spPr>
          <a:xfrm rot="-180000">
            <a:off x="4577038" y="4556003"/>
            <a:ext cx="1969126" cy="448320"/>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en-US"/>
          </a:p>
        </p:txBody>
      </p:sp>
      <p:sp>
        <p:nvSpPr>
          <p:cNvPr id="33" name="テキスト プレースホルダー 5"/>
          <p:cNvSpPr>
            <a:spLocks noGrp="1"/>
          </p:cNvSpPr>
          <p:nvPr>
            <p:ph type="body" sz="quarter" idx="20" hasCustomPrompt="1"/>
          </p:nvPr>
        </p:nvSpPr>
        <p:spPr>
          <a:xfrm>
            <a:off x="4688344" y="5151340"/>
            <a:ext cx="1972538" cy="1146069"/>
          </a:xfrm>
          <a:noFill/>
        </p:spPr>
        <p:txBody>
          <a:bodyPr anchor="t">
            <a:noAutofit/>
          </a:bodyPr>
          <a:lstStyle>
            <a:lvl1pPr>
              <a:lnSpc>
                <a:spcPct val="120000"/>
              </a:lnSpc>
              <a:spcBef>
                <a:spcPts val="336"/>
              </a:spcBef>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4" name="テキスト プレースホルダー 5"/>
          <p:cNvSpPr>
            <a:spLocks noGrp="1"/>
          </p:cNvSpPr>
          <p:nvPr>
            <p:ph type="body" sz="quarter" idx="21" hasCustomPrompt="1"/>
          </p:nvPr>
        </p:nvSpPr>
        <p:spPr>
          <a:xfrm rot="-180000">
            <a:off x="4595713" y="4499884"/>
            <a:ext cx="1939142" cy="528059"/>
          </a:xfrm>
          <a:noFill/>
        </p:spPr>
        <p:txBody>
          <a:bodyPr anchor="b">
            <a:noAutofit/>
          </a:bodyPr>
          <a:lstStyle>
            <a:lvl1pPr>
              <a:lnSpc>
                <a:spcPct val="120000"/>
              </a:lnSpc>
              <a:spcBef>
                <a:spcPts val="336"/>
              </a:spcBef>
              <a:defRPr sz="1800" spc="168">
                <a:solidFill>
                  <a:schemeClr val="tx2"/>
                </a:solidFill>
                <a:effectLst/>
              </a:defRPr>
            </a:lvl1pPr>
          </a:lstStyle>
          <a:p>
            <a:pPr lvl="0"/>
            <a:r>
              <a:rPr kumimoji="1" lang="en-US" altLang="ja-JP" dirty="0"/>
              <a:t>TEXT HERE</a:t>
            </a:r>
            <a:endParaRPr kumimoji="1" lang="ja-JP" altLang="en-US" dirty="0"/>
          </a:p>
        </p:txBody>
      </p:sp>
      <p:sp>
        <p:nvSpPr>
          <p:cNvPr id="35" name="グラフ プレースホルダー 8"/>
          <p:cNvSpPr>
            <a:spLocks noGrp="1"/>
          </p:cNvSpPr>
          <p:nvPr>
            <p:ph type="chart" sz="quarter" idx="22" hasCustomPrompt="1"/>
          </p:nvPr>
        </p:nvSpPr>
        <p:spPr>
          <a:xfrm>
            <a:off x="6916601" y="1806890"/>
            <a:ext cx="1980172" cy="2640000"/>
          </a:xfrm>
          <a:solidFill>
            <a:schemeClr val="tx1">
              <a:alpha val="20000"/>
            </a:schemeClr>
          </a:solidFill>
        </p:spPr>
        <p:txBody>
          <a:bodyPr/>
          <a:lstStyle>
            <a:lvl1pPr>
              <a:defRPr/>
            </a:lvl1pPr>
          </a:lstStyle>
          <a:p>
            <a:r>
              <a:rPr lang="en-US" dirty="0"/>
              <a:t>Add graph here</a:t>
            </a:r>
          </a:p>
        </p:txBody>
      </p:sp>
      <p:sp>
        <p:nvSpPr>
          <p:cNvPr id="36" name="正方形/長方形 35"/>
          <p:cNvSpPr/>
          <p:nvPr userDrawn="1"/>
        </p:nvSpPr>
        <p:spPr>
          <a:xfrm rot="21600000">
            <a:off x="6916601" y="4500736"/>
            <a:ext cx="1980172" cy="188208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ja-JP" altLang="en-US" dirty="0"/>
          </a:p>
        </p:txBody>
      </p:sp>
      <p:sp>
        <p:nvSpPr>
          <p:cNvPr id="37" name="正方形/長方形 36"/>
          <p:cNvSpPr/>
          <p:nvPr userDrawn="1"/>
        </p:nvSpPr>
        <p:spPr>
          <a:xfrm rot="-180000">
            <a:off x="6812450" y="4560924"/>
            <a:ext cx="1969126" cy="448320"/>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196" tIns="25598" rIns="51196" bIns="25598" rtlCol="0" anchor="ctr"/>
          <a:lstStyle/>
          <a:p>
            <a:pPr algn="ctr"/>
            <a:endParaRPr kumimoji="1" lang="en-US"/>
          </a:p>
        </p:txBody>
      </p:sp>
      <p:sp>
        <p:nvSpPr>
          <p:cNvPr id="38" name="テキスト プレースホルダー 5"/>
          <p:cNvSpPr>
            <a:spLocks noGrp="1"/>
          </p:cNvSpPr>
          <p:nvPr>
            <p:ph type="body" sz="quarter" idx="23" hasCustomPrompt="1"/>
          </p:nvPr>
        </p:nvSpPr>
        <p:spPr>
          <a:xfrm>
            <a:off x="6924234" y="5156261"/>
            <a:ext cx="1972538" cy="1146069"/>
          </a:xfrm>
          <a:noFill/>
        </p:spPr>
        <p:txBody>
          <a:bodyPr anchor="t">
            <a:noAutofit/>
          </a:bodyPr>
          <a:lstStyle>
            <a:lvl1pPr>
              <a:lnSpc>
                <a:spcPct val="120000"/>
              </a:lnSpc>
              <a:spcBef>
                <a:spcPts val="336"/>
              </a:spcBef>
              <a:defRPr sz="11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9" name="テキスト プレースホルダー 5"/>
          <p:cNvSpPr>
            <a:spLocks noGrp="1"/>
          </p:cNvSpPr>
          <p:nvPr>
            <p:ph type="body" sz="quarter" idx="24" hasCustomPrompt="1"/>
          </p:nvPr>
        </p:nvSpPr>
        <p:spPr>
          <a:xfrm rot="-180000">
            <a:off x="6831125" y="4504804"/>
            <a:ext cx="1939142" cy="528059"/>
          </a:xfrm>
          <a:noFill/>
        </p:spPr>
        <p:txBody>
          <a:bodyPr anchor="b">
            <a:noAutofit/>
          </a:bodyPr>
          <a:lstStyle>
            <a:lvl1pPr>
              <a:lnSpc>
                <a:spcPct val="120000"/>
              </a:lnSpc>
              <a:spcBef>
                <a:spcPts val="336"/>
              </a:spcBef>
              <a:defRPr sz="1800" spc="168">
                <a:solidFill>
                  <a:schemeClr val="tx2"/>
                </a:solidFill>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222577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par>
                          <p:cTn id="8" fill="hold">
                            <p:stCondLst>
                              <p:cond delay="1000"/>
                            </p:stCondLst>
                            <p:childTnLst>
                              <p:par>
                                <p:cTn id="9" presetID="16" presetClass="entr" presetSubtype="37"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par>
                          <p:cTn id="12" fill="hold">
                            <p:stCondLst>
                              <p:cond delay="1500"/>
                            </p:stCondLst>
                            <p:childTnLst>
                              <p:par>
                                <p:cTn id="13" presetID="2" presetClass="entr" presetSubtype="8" decel="10000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2500"/>
                            </p:stCondLst>
                            <p:childTnLst>
                              <p:par>
                                <p:cTn id="26" presetID="21" presetClass="entr" presetSubtype="1" fill="hold" grpId="0" nodeType="afterEffect">
                                  <p:stCondLst>
                                    <p:cond delay="250"/>
                                  </p:stCondLst>
                                  <p:childTnLst>
                                    <p:set>
                                      <p:cBhvr>
                                        <p:cTn id="27" dur="1" fill="hold">
                                          <p:stCondLst>
                                            <p:cond delay="0"/>
                                          </p:stCondLst>
                                        </p:cTn>
                                        <p:tgtEl>
                                          <p:spTgt spid="24"/>
                                        </p:tgtEl>
                                        <p:attrNameLst>
                                          <p:attrName>style.visibility</p:attrName>
                                        </p:attrNameLst>
                                      </p:cBhvr>
                                      <p:to>
                                        <p:strVal val="visible"/>
                                      </p:to>
                                    </p:set>
                                    <p:animEffect transition="in" filter="wheel(1)">
                                      <p:cBhvr>
                                        <p:cTn id="28" dur="1000"/>
                                        <p:tgtEl>
                                          <p:spTgt spid="24"/>
                                        </p:tgtEl>
                                      </p:cBhvr>
                                    </p:animEffect>
                                  </p:childTnLst>
                                </p:cTn>
                              </p:par>
                            </p:childTnLst>
                          </p:cTn>
                        </p:par>
                        <p:par>
                          <p:cTn id="29" fill="hold">
                            <p:stCondLst>
                              <p:cond delay="3750"/>
                            </p:stCondLst>
                            <p:childTnLst>
                              <p:par>
                                <p:cTn id="30" presetID="16" presetClass="entr" presetSubtype="37"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outVertical)">
                                      <p:cBhvr>
                                        <p:cTn id="32" dur="500"/>
                                        <p:tgtEl>
                                          <p:spTgt spid="25"/>
                                        </p:tgtEl>
                                      </p:cBhvr>
                                    </p:animEffect>
                                  </p:childTnLst>
                                </p:cTn>
                              </p:par>
                            </p:childTnLst>
                          </p:cTn>
                        </p:par>
                        <p:par>
                          <p:cTn id="33" fill="hold">
                            <p:stCondLst>
                              <p:cond delay="4250"/>
                            </p:stCondLst>
                            <p:childTnLst>
                              <p:par>
                                <p:cTn id="34" presetID="2" presetClass="entr" presetSubtype="8" decel="10000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500" fill="hold"/>
                                        <p:tgtEl>
                                          <p:spTgt spid="29"/>
                                        </p:tgtEl>
                                        <p:attrNameLst>
                                          <p:attrName>ppt_x</p:attrName>
                                        </p:attrNameLst>
                                      </p:cBhvr>
                                      <p:tavLst>
                                        <p:tav tm="0">
                                          <p:val>
                                            <p:strVal val="0-#ppt_w/2"/>
                                          </p:val>
                                        </p:tav>
                                        <p:tav tm="100000">
                                          <p:val>
                                            <p:strVal val="#ppt_x"/>
                                          </p:val>
                                        </p:tav>
                                      </p:tavLst>
                                    </p:anim>
                                    <p:anim calcmode="lin" valueType="num">
                                      <p:cBhvr additive="base">
                                        <p:cTn id="37" dur="500" fill="hold"/>
                                        <p:tgtEl>
                                          <p:spTgt spid="29"/>
                                        </p:tgtEl>
                                        <p:attrNameLst>
                                          <p:attrName>ppt_y</p:attrName>
                                        </p:attrNameLst>
                                      </p:cBhvr>
                                      <p:tavLst>
                                        <p:tav tm="0">
                                          <p:val>
                                            <p:strVal val="#ppt_y"/>
                                          </p:val>
                                        </p:tav>
                                        <p:tav tm="100000">
                                          <p:val>
                                            <p:strVal val="#ppt_y"/>
                                          </p:val>
                                        </p:tav>
                                      </p:tavLst>
                                    </p:anim>
                                  </p:childTnLst>
                                </p:cTn>
                              </p:par>
                              <p:par>
                                <p:cTn id="38" presetID="2" presetClass="entr" presetSubtype="8" decel="10000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0-#ppt_w/2"/>
                                          </p:val>
                                        </p:tav>
                                        <p:tav tm="100000">
                                          <p:val>
                                            <p:strVal val="#ppt_x"/>
                                          </p:val>
                                        </p:tav>
                                      </p:tavLst>
                                    </p:anim>
                                    <p:anim calcmode="lin" valueType="num">
                                      <p:cBhvr additive="base">
                                        <p:cTn id="41" dur="500" fill="hold"/>
                                        <p:tgtEl>
                                          <p:spTgt spid="27"/>
                                        </p:tgtEl>
                                        <p:attrNameLst>
                                          <p:attrName>ppt_y</p:attrName>
                                        </p:attrNameLst>
                                      </p:cBhvr>
                                      <p:tavLst>
                                        <p:tav tm="0">
                                          <p:val>
                                            <p:strVal val="#ppt_y"/>
                                          </p:val>
                                        </p:tav>
                                        <p:tav tm="100000">
                                          <p:val>
                                            <p:strVal val="#ppt_y"/>
                                          </p:val>
                                        </p:tav>
                                      </p:tavLst>
                                    </p:anim>
                                  </p:childTnLst>
                                </p:cTn>
                              </p:par>
                            </p:childTnLst>
                          </p:cTn>
                        </p:par>
                        <p:par>
                          <p:cTn id="42" fill="hold">
                            <p:stCondLst>
                              <p:cond delay="4750"/>
                            </p:stCondLst>
                            <p:childTnLst>
                              <p:par>
                                <p:cTn id="43" presetID="22" presetClass="entr" presetSubtype="8"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par>
                          <p:cTn id="46" fill="hold">
                            <p:stCondLst>
                              <p:cond delay="5250"/>
                            </p:stCondLst>
                            <p:childTnLst>
                              <p:par>
                                <p:cTn id="47" presetID="21" presetClass="entr" presetSubtype="1" fill="hold" grpId="0" nodeType="afterEffect">
                                  <p:stCondLst>
                                    <p:cond delay="250"/>
                                  </p:stCondLst>
                                  <p:childTnLst>
                                    <p:set>
                                      <p:cBhvr>
                                        <p:cTn id="48" dur="1" fill="hold">
                                          <p:stCondLst>
                                            <p:cond delay="0"/>
                                          </p:stCondLst>
                                        </p:cTn>
                                        <p:tgtEl>
                                          <p:spTgt spid="30"/>
                                        </p:tgtEl>
                                        <p:attrNameLst>
                                          <p:attrName>style.visibility</p:attrName>
                                        </p:attrNameLst>
                                      </p:cBhvr>
                                      <p:to>
                                        <p:strVal val="visible"/>
                                      </p:to>
                                    </p:set>
                                    <p:animEffect transition="in" filter="wheel(1)">
                                      <p:cBhvr>
                                        <p:cTn id="49" dur="1000"/>
                                        <p:tgtEl>
                                          <p:spTgt spid="30"/>
                                        </p:tgtEl>
                                      </p:cBhvr>
                                    </p:animEffect>
                                  </p:childTnLst>
                                </p:cTn>
                              </p:par>
                            </p:childTnLst>
                          </p:cTn>
                        </p:par>
                        <p:par>
                          <p:cTn id="50" fill="hold">
                            <p:stCondLst>
                              <p:cond delay="6500"/>
                            </p:stCondLst>
                            <p:childTnLst>
                              <p:par>
                                <p:cTn id="51" presetID="16" presetClass="entr" presetSubtype="37"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barn(outVertical)">
                                      <p:cBhvr>
                                        <p:cTn id="53" dur="500"/>
                                        <p:tgtEl>
                                          <p:spTgt spid="31"/>
                                        </p:tgtEl>
                                      </p:cBhvr>
                                    </p:animEffect>
                                  </p:childTnLst>
                                </p:cTn>
                              </p:par>
                            </p:childTnLst>
                          </p:cTn>
                        </p:par>
                        <p:par>
                          <p:cTn id="54" fill="hold">
                            <p:stCondLst>
                              <p:cond delay="7000"/>
                            </p:stCondLst>
                            <p:childTnLst>
                              <p:par>
                                <p:cTn id="55" presetID="2" presetClass="entr" presetSubtype="8" decel="10000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0-#ppt_w/2"/>
                                          </p:val>
                                        </p:tav>
                                        <p:tav tm="100000">
                                          <p:val>
                                            <p:strVal val="#ppt_x"/>
                                          </p:val>
                                        </p:tav>
                                      </p:tavLst>
                                    </p:anim>
                                    <p:anim calcmode="lin" valueType="num">
                                      <p:cBhvr additive="base">
                                        <p:cTn id="58" dur="500" fill="hold"/>
                                        <p:tgtEl>
                                          <p:spTgt spid="34"/>
                                        </p:tgtEl>
                                        <p:attrNameLst>
                                          <p:attrName>ppt_y</p:attrName>
                                        </p:attrNameLst>
                                      </p:cBhvr>
                                      <p:tavLst>
                                        <p:tav tm="0">
                                          <p:val>
                                            <p:strVal val="#ppt_y"/>
                                          </p:val>
                                        </p:tav>
                                        <p:tav tm="100000">
                                          <p:val>
                                            <p:strVal val="#ppt_y"/>
                                          </p:val>
                                        </p:tav>
                                      </p:tavLst>
                                    </p:anim>
                                  </p:childTnLst>
                                </p:cTn>
                              </p:par>
                              <p:par>
                                <p:cTn id="59" presetID="2" presetClass="entr" presetSubtype="8" decel="10000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500" fill="hold"/>
                                        <p:tgtEl>
                                          <p:spTgt spid="32"/>
                                        </p:tgtEl>
                                        <p:attrNameLst>
                                          <p:attrName>ppt_x</p:attrName>
                                        </p:attrNameLst>
                                      </p:cBhvr>
                                      <p:tavLst>
                                        <p:tav tm="0">
                                          <p:val>
                                            <p:strVal val="0-#ppt_w/2"/>
                                          </p:val>
                                        </p:tav>
                                        <p:tav tm="100000">
                                          <p:val>
                                            <p:strVal val="#ppt_x"/>
                                          </p:val>
                                        </p:tav>
                                      </p:tavLst>
                                    </p:anim>
                                    <p:anim calcmode="lin" valueType="num">
                                      <p:cBhvr additive="base">
                                        <p:cTn id="62" dur="500" fill="hold"/>
                                        <p:tgtEl>
                                          <p:spTgt spid="32"/>
                                        </p:tgtEl>
                                        <p:attrNameLst>
                                          <p:attrName>ppt_y</p:attrName>
                                        </p:attrNameLst>
                                      </p:cBhvr>
                                      <p:tavLst>
                                        <p:tav tm="0">
                                          <p:val>
                                            <p:strVal val="#ppt_y"/>
                                          </p:val>
                                        </p:tav>
                                        <p:tav tm="100000">
                                          <p:val>
                                            <p:strVal val="#ppt_y"/>
                                          </p:val>
                                        </p:tav>
                                      </p:tavLst>
                                    </p:anim>
                                  </p:childTnLst>
                                </p:cTn>
                              </p:par>
                            </p:childTnLst>
                          </p:cTn>
                        </p:par>
                        <p:par>
                          <p:cTn id="63" fill="hold">
                            <p:stCondLst>
                              <p:cond delay="7500"/>
                            </p:stCondLst>
                            <p:childTnLst>
                              <p:par>
                                <p:cTn id="64" presetID="22" presetClass="entr" presetSubtype="8" fill="hold" grpId="0"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left)">
                                      <p:cBhvr>
                                        <p:cTn id="66" dur="500"/>
                                        <p:tgtEl>
                                          <p:spTgt spid="33"/>
                                        </p:tgtEl>
                                      </p:cBhvr>
                                    </p:animEffect>
                                  </p:childTnLst>
                                </p:cTn>
                              </p:par>
                            </p:childTnLst>
                          </p:cTn>
                        </p:par>
                        <p:par>
                          <p:cTn id="67" fill="hold">
                            <p:stCondLst>
                              <p:cond delay="8000"/>
                            </p:stCondLst>
                            <p:childTnLst>
                              <p:par>
                                <p:cTn id="68" presetID="21" presetClass="entr" presetSubtype="1" fill="hold" grpId="0" nodeType="afterEffect">
                                  <p:stCondLst>
                                    <p:cond delay="250"/>
                                  </p:stCondLst>
                                  <p:childTnLst>
                                    <p:set>
                                      <p:cBhvr>
                                        <p:cTn id="69" dur="1" fill="hold">
                                          <p:stCondLst>
                                            <p:cond delay="0"/>
                                          </p:stCondLst>
                                        </p:cTn>
                                        <p:tgtEl>
                                          <p:spTgt spid="35"/>
                                        </p:tgtEl>
                                        <p:attrNameLst>
                                          <p:attrName>style.visibility</p:attrName>
                                        </p:attrNameLst>
                                      </p:cBhvr>
                                      <p:to>
                                        <p:strVal val="visible"/>
                                      </p:to>
                                    </p:set>
                                    <p:animEffect transition="in" filter="wheel(1)">
                                      <p:cBhvr>
                                        <p:cTn id="70" dur="1000"/>
                                        <p:tgtEl>
                                          <p:spTgt spid="35"/>
                                        </p:tgtEl>
                                      </p:cBhvr>
                                    </p:animEffect>
                                  </p:childTnLst>
                                </p:cTn>
                              </p:par>
                            </p:childTnLst>
                          </p:cTn>
                        </p:par>
                        <p:par>
                          <p:cTn id="71" fill="hold">
                            <p:stCondLst>
                              <p:cond delay="9250"/>
                            </p:stCondLst>
                            <p:childTnLst>
                              <p:par>
                                <p:cTn id="72" presetID="16" presetClass="entr" presetSubtype="37" fill="hold" grpId="0" nodeType="after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barn(outVertical)">
                                      <p:cBhvr>
                                        <p:cTn id="74" dur="500"/>
                                        <p:tgtEl>
                                          <p:spTgt spid="36"/>
                                        </p:tgtEl>
                                      </p:cBhvr>
                                    </p:animEffect>
                                  </p:childTnLst>
                                </p:cTn>
                              </p:par>
                            </p:childTnLst>
                          </p:cTn>
                        </p:par>
                        <p:par>
                          <p:cTn id="75" fill="hold">
                            <p:stCondLst>
                              <p:cond delay="9750"/>
                            </p:stCondLst>
                            <p:childTnLst>
                              <p:par>
                                <p:cTn id="76" presetID="2" presetClass="entr" presetSubtype="8" decel="100000" fill="hold" grpId="0" nodeType="afterEffect">
                                  <p:stCondLst>
                                    <p:cond delay="0"/>
                                  </p:stCondLst>
                                  <p:childTnLst>
                                    <p:set>
                                      <p:cBhvr>
                                        <p:cTn id="77" dur="1" fill="hold">
                                          <p:stCondLst>
                                            <p:cond delay="0"/>
                                          </p:stCondLst>
                                        </p:cTn>
                                        <p:tgtEl>
                                          <p:spTgt spid="39"/>
                                        </p:tgtEl>
                                        <p:attrNameLst>
                                          <p:attrName>style.visibility</p:attrName>
                                        </p:attrNameLst>
                                      </p:cBhvr>
                                      <p:to>
                                        <p:strVal val="visible"/>
                                      </p:to>
                                    </p:set>
                                    <p:anim calcmode="lin" valueType="num">
                                      <p:cBhvr additive="base">
                                        <p:cTn id="78" dur="500" fill="hold"/>
                                        <p:tgtEl>
                                          <p:spTgt spid="39"/>
                                        </p:tgtEl>
                                        <p:attrNameLst>
                                          <p:attrName>ppt_x</p:attrName>
                                        </p:attrNameLst>
                                      </p:cBhvr>
                                      <p:tavLst>
                                        <p:tav tm="0">
                                          <p:val>
                                            <p:strVal val="0-#ppt_w/2"/>
                                          </p:val>
                                        </p:tav>
                                        <p:tav tm="100000">
                                          <p:val>
                                            <p:strVal val="#ppt_x"/>
                                          </p:val>
                                        </p:tav>
                                      </p:tavLst>
                                    </p:anim>
                                    <p:anim calcmode="lin" valueType="num">
                                      <p:cBhvr additive="base">
                                        <p:cTn id="79" dur="500" fill="hold"/>
                                        <p:tgtEl>
                                          <p:spTgt spid="39"/>
                                        </p:tgtEl>
                                        <p:attrNameLst>
                                          <p:attrName>ppt_y</p:attrName>
                                        </p:attrNameLst>
                                      </p:cBhvr>
                                      <p:tavLst>
                                        <p:tav tm="0">
                                          <p:val>
                                            <p:strVal val="#ppt_y"/>
                                          </p:val>
                                        </p:tav>
                                        <p:tav tm="100000">
                                          <p:val>
                                            <p:strVal val="#ppt_y"/>
                                          </p:val>
                                        </p:tav>
                                      </p:tavLst>
                                    </p:anim>
                                  </p:childTnLst>
                                </p:cTn>
                              </p:par>
                              <p:par>
                                <p:cTn id="80" presetID="2" presetClass="entr" presetSubtype="8" decel="100000"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additive="base">
                                        <p:cTn id="82" dur="500" fill="hold"/>
                                        <p:tgtEl>
                                          <p:spTgt spid="37"/>
                                        </p:tgtEl>
                                        <p:attrNameLst>
                                          <p:attrName>ppt_x</p:attrName>
                                        </p:attrNameLst>
                                      </p:cBhvr>
                                      <p:tavLst>
                                        <p:tav tm="0">
                                          <p:val>
                                            <p:strVal val="0-#ppt_w/2"/>
                                          </p:val>
                                        </p:tav>
                                        <p:tav tm="100000">
                                          <p:val>
                                            <p:strVal val="#ppt_x"/>
                                          </p:val>
                                        </p:tav>
                                      </p:tavLst>
                                    </p:anim>
                                    <p:anim calcmode="lin" valueType="num">
                                      <p:cBhvr additive="base">
                                        <p:cTn id="83" dur="500" fill="hold"/>
                                        <p:tgtEl>
                                          <p:spTgt spid="37"/>
                                        </p:tgtEl>
                                        <p:attrNameLst>
                                          <p:attrName>ppt_y</p:attrName>
                                        </p:attrNameLst>
                                      </p:cBhvr>
                                      <p:tavLst>
                                        <p:tav tm="0">
                                          <p:val>
                                            <p:strVal val="#ppt_y"/>
                                          </p:val>
                                        </p:tav>
                                        <p:tav tm="100000">
                                          <p:val>
                                            <p:strVal val="#ppt_y"/>
                                          </p:val>
                                        </p:tav>
                                      </p:tavLst>
                                    </p:anim>
                                  </p:childTnLst>
                                </p:cTn>
                              </p:par>
                            </p:childTnLst>
                          </p:cTn>
                        </p:par>
                        <p:par>
                          <p:cTn id="84" fill="hold">
                            <p:stCondLst>
                              <p:cond delay="10250"/>
                            </p:stCondLst>
                            <p:childTnLst>
                              <p:par>
                                <p:cTn id="85" presetID="22" presetClass="entr" presetSubtype="8"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left)">
                                      <p:cBhvr>
                                        <p:cTn id="8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5" grpId="0" animBg="1"/>
      <p:bldP spid="16" grpId="0">
        <p:tmplLst>
          <p:tmpl>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p:tmplLst>
          <p:tmpl>
            <p:tnLst>
              <p:par>
                <p:cTn presetID="2" presetClass="entr" presetSubtype="8"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0-#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24" grpId="0" animBg="1"/>
      <p:bldP spid="25" grpId="0" animBg="1"/>
      <p:bldP spid="27" grpId="0" animBg="1"/>
      <p:bldP spid="28" grpId="0">
        <p:tmplLst>
          <p:tmpl>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9" grpId="0">
        <p:tmplLst>
          <p:tmpl>
            <p:tnLst>
              <p:par>
                <p:cTn presetID="2" presetClass="entr" presetSubtype="8" decel="10000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0-#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animBg="1"/>
      <p:bldP spid="31" grpId="0" animBg="1"/>
      <p:bldP spid="32" grpId="0" animBg="1"/>
      <p:bldP spid="33" grpId="0">
        <p:tmplLst>
          <p:tmpl>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4" grpId="0">
        <p:tmplLst>
          <p:tmpl>
            <p:tnLst>
              <p:par>
                <p:cTn presetID="2" presetClass="entr" presetSubtype="8" decel="10000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animBg="1"/>
      <p:bldP spid="36" grpId="0" animBg="1"/>
      <p:bldP spid="37" grpId="0" animBg="1"/>
      <p:bldP spid="38" grpId="0">
        <p:tmplLst>
          <p:tmpl>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39" grpId="0">
        <p:tmplLst>
          <p:tmpl>
            <p:tnLst>
              <p:par>
                <p:cTn presetID="2" presetClass="entr" presetSubtype="8"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0-#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E4FB007D-3191-4FD1-A036-D56269D6EB1F}" type="datetimeFigureOut">
              <a:rPr lang="ja-JP" altLang="en-US" smtClean="0">
                <a:solidFill>
                  <a:prstClr val="black">
                    <a:tint val="75000"/>
                  </a:prstClr>
                </a:solidFill>
              </a:rPr>
              <a:pPr/>
              <a:t>2021/8/12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9DDF873-55FB-466F-81C8-8969897423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995730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4FB007D-3191-4FD1-A036-D56269D6EB1F}" type="datetimeFigureOut">
              <a:rPr lang="ja-JP" altLang="en-US" smtClean="0">
                <a:solidFill>
                  <a:prstClr val="black">
                    <a:tint val="75000"/>
                  </a:prstClr>
                </a:solidFill>
              </a:rPr>
              <a:pPr/>
              <a:t>2021/8/12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9DDF873-55FB-466F-81C8-8969897423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767512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E4FB007D-3191-4FD1-A036-D56269D6EB1F}" type="datetimeFigureOut">
              <a:rPr lang="ja-JP" altLang="en-US" smtClean="0">
                <a:solidFill>
                  <a:prstClr val="black">
                    <a:tint val="75000"/>
                  </a:prstClr>
                </a:solidFill>
              </a:rPr>
              <a:pPr/>
              <a:t>2021/8/12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9DDF873-55FB-466F-81C8-8969897423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287535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4FB007D-3191-4FD1-A036-D56269D6EB1F}" type="datetimeFigureOut">
              <a:rPr lang="ja-JP" altLang="en-US" smtClean="0">
                <a:solidFill>
                  <a:prstClr val="black">
                    <a:tint val="75000"/>
                  </a:prstClr>
                </a:solidFill>
              </a:rPr>
              <a:pPr/>
              <a:t>2021/8/12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9DDF873-55FB-466F-81C8-8969897423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34092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9.jp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9.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theme" Target="../theme/theme5.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41" Type="http://schemas.openxmlformats.org/officeDocument/2006/relationships/image" Target="../media/image26.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image" Target="../media/image9.jpg"/><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8" Type="http://schemas.openxmlformats.org/officeDocument/2006/relationships/slideLayout" Target="../slideLayouts/slideLayout65.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6.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1.jpe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7.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image" Target="../media/image1.jpeg"/><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theme" Target="../theme/theme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7"/>
          <p:cNvSpPr>
            <a:spLocks noChangeArrowheads="1"/>
          </p:cNvSpPr>
          <p:nvPr/>
        </p:nvSpPr>
        <p:spPr bwMode="auto">
          <a:xfrm flipV="1">
            <a:off x="0" y="6400800"/>
            <a:ext cx="9144000" cy="471488"/>
          </a:xfrm>
          <a:prstGeom prst="rect">
            <a:avLst/>
          </a:prstGeom>
          <a:gradFill rotWithShape="1">
            <a:gsLst>
              <a:gs pos="0">
                <a:srgbClr val="008C00"/>
              </a:gs>
              <a:gs pos="100000">
                <a:srgbClr val="66CC00">
                  <a:alpha val="70000"/>
                </a:srgbClr>
              </a:gs>
            </a:gsLst>
            <a:lin ang="2700000" scaled="1"/>
          </a:gra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u="sng">
                <a:solidFill>
                  <a:schemeClr val="tx1"/>
                </a:solidFill>
                <a:latin typeface="Arial" charset="0"/>
                <a:ea typeface="ＭＳ Ｐゴシック" pitchFamily="50" charset="-128"/>
              </a:defRPr>
            </a:lvl1pPr>
            <a:lvl2pPr marL="742950" indent="-285750" eaLnBrk="0" hangingPunct="0">
              <a:defRPr kumimoji="1" u="sng">
                <a:solidFill>
                  <a:schemeClr val="tx1"/>
                </a:solidFill>
                <a:latin typeface="Arial" charset="0"/>
                <a:ea typeface="ＭＳ Ｐゴシック" pitchFamily="50" charset="-128"/>
              </a:defRPr>
            </a:lvl2pPr>
            <a:lvl3pPr marL="1143000" indent="-228600" eaLnBrk="0" hangingPunct="0">
              <a:defRPr kumimoji="1" u="sng">
                <a:solidFill>
                  <a:schemeClr val="tx1"/>
                </a:solidFill>
                <a:latin typeface="Arial" charset="0"/>
                <a:ea typeface="ＭＳ Ｐゴシック" pitchFamily="50" charset="-128"/>
              </a:defRPr>
            </a:lvl3pPr>
            <a:lvl4pPr marL="1600200" indent="-228600" eaLnBrk="0" hangingPunct="0">
              <a:defRPr kumimoji="1" u="sng">
                <a:solidFill>
                  <a:schemeClr val="tx1"/>
                </a:solidFill>
                <a:latin typeface="Arial" charset="0"/>
                <a:ea typeface="ＭＳ Ｐゴシック" pitchFamily="50" charset="-128"/>
              </a:defRPr>
            </a:lvl4pPr>
            <a:lvl5pPr marL="2057400" indent="-228600" eaLnBrk="0" hangingPunct="0">
              <a:defRPr kumimoji="1" u="sng">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u="sng">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u="sng">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u="sng">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u="sng">
                <a:solidFill>
                  <a:schemeClr val="tx1"/>
                </a:solidFill>
                <a:latin typeface="Arial" charset="0"/>
                <a:ea typeface="ＭＳ Ｐゴシック" pitchFamily="50" charset="-128"/>
              </a:defRPr>
            </a:lvl9pPr>
          </a:lstStyle>
          <a:p>
            <a:pPr eaLnBrk="1" hangingPunct="1">
              <a:defRPr/>
            </a:pPr>
            <a:endParaRPr lang="ja-JP" altLang="en-US" sz="2400">
              <a:solidFill>
                <a:srgbClr val="000000"/>
              </a:solidFill>
            </a:endParaRPr>
          </a:p>
        </p:txBody>
      </p:sp>
      <p:sp>
        <p:nvSpPr>
          <p:cNvPr id="5123" name="Rectangle 2"/>
          <p:cNvSpPr>
            <a:spLocks noGrp="1" noChangeArrowheads="1"/>
          </p:cNvSpPr>
          <p:nvPr>
            <p:ph type="title"/>
          </p:nvPr>
        </p:nvSpPr>
        <p:spPr bwMode="auto">
          <a:xfrm>
            <a:off x="301625" y="333375"/>
            <a:ext cx="787082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5124" name="Rectangle 3"/>
          <p:cNvSpPr>
            <a:spLocks noGrp="1" noChangeArrowheads="1"/>
          </p:cNvSpPr>
          <p:nvPr>
            <p:ph type="body" idx="1"/>
          </p:nvPr>
        </p:nvSpPr>
        <p:spPr bwMode="auto">
          <a:xfrm>
            <a:off x="252413" y="1125538"/>
            <a:ext cx="86423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ja-JP" altLang="ja-JP"/>
          </a:p>
        </p:txBody>
      </p:sp>
    </p:spTree>
    <p:extLst>
      <p:ext uri="{BB962C8B-B14F-4D97-AF65-F5344CB8AC3E}">
        <p14:creationId xmlns:p14="http://schemas.microsoft.com/office/powerpoint/2010/main" val="379410279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dt="0"/>
  <p:txStyles>
    <p:titleStyle>
      <a:lvl1pPr algn="ctr" rtl="0" eaLnBrk="0" fontAlgn="base" hangingPunct="0">
        <a:spcBef>
          <a:spcPct val="0"/>
        </a:spcBef>
        <a:spcAft>
          <a:spcPct val="0"/>
        </a:spcAft>
        <a:defRPr kumimoji="1" sz="4400">
          <a:solidFill>
            <a:schemeClr val="bg1"/>
          </a:solidFill>
          <a:latin typeface="+mj-lt"/>
          <a:ea typeface="+mj-ea"/>
          <a:cs typeface="+mj-cs"/>
        </a:defRPr>
      </a:lvl1pPr>
      <a:lvl2pPr algn="ctr" rtl="0" eaLnBrk="0" fontAlgn="base" hangingPunct="0">
        <a:spcBef>
          <a:spcPct val="0"/>
        </a:spcBef>
        <a:spcAft>
          <a:spcPct val="0"/>
        </a:spcAft>
        <a:defRPr kumimoji="1" sz="4400">
          <a:solidFill>
            <a:schemeClr val="bg1"/>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bg1"/>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bg1"/>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bg1"/>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bg1"/>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bg1"/>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bg1"/>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bg1"/>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C:\project\PPTtemplate\08_simple\Normal.jpg"/>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1027" name="タイトル プレースホルダ 1"/>
          <p:cNvSpPr>
            <a:spLocks noGrp="1"/>
          </p:cNvSpPr>
          <p:nvPr>
            <p:ph type="title"/>
          </p:nvPr>
        </p:nvSpPr>
        <p:spPr bwMode="auto">
          <a:xfrm>
            <a:off x="179389" y="188913"/>
            <a:ext cx="7705725" cy="576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8" name="テキスト プレースホルダ 2"/>
          <p:cNvSpPr>
            <a:spLocks noGrp="1"/>
          </p:cNvSpPr>
          <p:nvPr>
            <p:ph type="body" idx="1"/>
          </p:nvPr>
        </p:nvSpPr>
        <p:spPr bwMode="auto">
          <a:xfrm>
            <a:off x="250826" y="1052513"/>
            <a:ext cx="8569325" cy="4968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107950" y="6237290"/>
            <a:ext cx="2133600" cy="217487"/>
          </a:xfrm>
          <a:prstGeom prst="rect">
            <a:avLst/>
          </a:prstGeom>
        </p:spPr>
        <p:txBody>
          <a:bodyPr vert="horz" lIns="91440" tIns="45720" rIns="91440" bIns="45720" rtlCol="0" anchor="t"/>
          <a:lstStyle>
            <a:lvl1pPr algn="l" fontAlgn="auto">
              <a:spcBef>
                <a:spcPts val="0"/>
              </a:spcBef>
              <a:spcAft>
                <a:spcPts val="0"/>
              </a:spcAft>
              <a:defRPr sz="800" b="0">
                <a:solidFill>
                  <a:schemeClr val="tx1"/>
                </a:solidFill>
                <a:latin typeface="Arial Black" pitchFamily="34" charset="0"/>
                <a:ea typeface="HG丸ｺﾞｼｯｸM-PRO" pitchFamily="50" charset="-128"/>
              </a:defRPr>
            </a:lvl1pPr>
          </a:lstStyle>
          <a:p>
            <a:pPr>
              <a:defRPr/>
            </a:pPr>
            <a:endParaRPr lang="ja-JP" altLang="en-US">
              <a:solidFill>
                <a:prstClr val="black"/>
              </a:solidFill>
            </a:endParaRPr>
          </a:p>
        </p:txBody>
      </p:sp>
      <p:sp>
        <p:nvSpPr>
          <p:cNvPr id="5" name="フッター プレースホルダ 4"/>
          <p:cNvSpPr>
            <a:spLocks noGrp="1"/>
          </p:cNvSpPr>
          <p:nvPr>
            <p:ph type="ftr" sz="quarter" idx="3"/>
          </p:nvPr>
        </p:nvSpPr>
        <p:spPr>
          <a:xfrm>
            <a:off x="107951" y="6524625"/>
            <a:ext cx="6840538" cy="217488"/>
          </a:xfrm>
          <a:prstGeom prst="rect">
            <a:avLst/>
          </a:prstGeom>
        </p:spPr>
        <p:txBody>
          <a:bodyPr vert="horz" lIns="91440" tIns="45720" rIns="91440" bIns="45720" rtlCol="0" anchor="t"/>
          <a:lstStyle>
            <a:lvl1pPr algn="l" fontAlgn="auto">
              <a:spcBef>
                <a:spcPts val="0"/>
              </a:spcBef>
              <a:spcAft>
                <a:spcPts val="0"/>
              </a:spcAft>
              <a:defRPr sz="800" b="0">
                <a:solidFill>
                  <a:schemeClr val="tx1"/>
                </a:solidFill>
                <a:latin typeface="Arial Black" pitchFamily="34" charset="0"/>
                <a:ea typeface="HG丸ｺﾞｼｯｸM-PRO" pitchFamily="50" charset="-128"/>
              </a:defRPr>
            </a:lvl1pPr>
          </a:lstStyle>
          <a:p>
            <a:pPr>
              <a:defRPr/>
            </a:pPr>
            <a:r>
              <a:rPr lang="en-US" altLang="ja-JP">
                <a:solidFill>
                  <a:prstClr val="black"/>
                </a:solidFill>
              </a:rPr>
              <a:t>COPYRIGHT</a:t>
            </a:r>
            <a:endParaRPr lang="ja-JP" altLang="en-US">
              <a:solidFill>
                <a:prstClr val="black"/>
              </a:solidFill>
            </a:endParaRPr>
          </a:p>
        </p:txBody>
      </p:sp>
      <p:sp>
        <p:nvSpPr>
          <p:cNvPr id="6" name="スライド番号プレースホルダ 5"/>
          <p:cNvSpPr>
            <a:spLocks noGrp="1"/>
          </p:cNvSpPr>
          <p:nvPr>
            <p:ph type="sldNum" sz="quarter" idx="4"/>
          </p:nvPr>
        </p:nvSpPr>
        <p:spPr>
          <a:xfrm>
            <a:off x="8609014" y="401639"/>
            <a:ext cx="427037" cy="219075"/>
          </a:xfrm>
          <a:prstGeom prst="rect">
            <a:avLst/>
          </a:prstGeom>
          <a:noFill/>
        </p:spPr>
        <p:txBody>
          <a:bodyPr vert="horz" lIns="0" tIns="0" rIns="0" bIns="0" rtlCol="0" anchor="t"/>
          <a:lstStyle>
            <a:lvl1pPr algn="r" fontAlgn="auto">
              <a:spcBef>
                <a:spcPts val="0"/>
              </a:spcBef>
              <a:spcAft>
                <a:spcPts val="0"/>
              </a:spcAft>
              <a:defRPr sz="800" b="0">
                <a:solidFill>
                  <a:schemeClr val="bg1"/>
                </a:solidFill>
                <a:latin typeface="HG丸ｺﾞｼｯｸM-PRO" pitchFamily="50" charset="-128"/>
                <a:ea typeface="HG丸ｺﾞｼｯｸM-PRO" pitchFamily="50" charset="-128"/>
              </a:defRPr>
            </a:lvl1pPr>
          </a:lstStyle>
          <a:p>
            <a:pPr>
              <a:defRPr/>
            </a:pPr>
            <a:fld id="{EF7A2E2D-412B-45DF-A394-48137199C1C8}" type="slidenum">
              <a:rPr lang="ja-JP" altLang="en-US">
                <a:solidFill>
                  <a:prstClr val="white"/>
                </a:solidFill>
              </a:rPr>
              <a:pPr>
                <a:defRPr/>
              </a:pPr>
              <a:t>‹#›</a:t>
            </a:fld>
            <a:endParaRPr lang="ja-JP" altLang="en-US" dirty="0">
              <a:solidFill>
                <a:prstClr val="white"/>
              </a:solidFill>
            </a:endParaRPr>
          </a:p>
        </p:txBody>
      </p:sp>
    </p:spTree>
    <p:extLst>
      <p:ext uri="{BB962C8B-B14F-4D97-AF65-F5344CB8AC3E}">
        <p14:creationId xmlns:p14="http://schemas.microsoft.com/office/powerpoint/2010/main" val="1223783053"/>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hf hdr="0"/>
  <p:txStyles>
    <p:titleStyle>
      <a:lvl1pPr algn="r" rtl="0" eaLnBrk="1" fontAlgn="base" hangingPunct="1">
        <a:spcBef>
          <a:spcPct val="0"/>
        </a:spcBef>
        <a:spcAft>
          <a:spcPct val="0"/>
        </a:spcAft>
        <a:defRPr kumimoji="1" sz="2400" b="1" kern="1200">
          <a:solidFill>
            <a:schemeClr val="tx1"/>
          </a:solidFill>
          <a:latin typeface="HG丸ｺﾞｼｯｸM-PRO" pitchFamily="50" charset="-128"/>
          <a:ea typeface="HG丸ｺﾞｼｯｸM-PRO" pitchFamily="50" charset="-128"/>
          <a:cs typeface="+mj-cs"/>
        </a:defRPr>
      </a:lvl1pPr>
      <a:lvl2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2pPr>
      <a:lvl3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3pPr>
      <a:lvl4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4pPr>
      <a:lvl5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5pPr>
      <a:lvl6pPr marL="4572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6pPr>
      <a:lvl7pPr marL="9144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7pPr>
      <a:lvl8pPr marL="13716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8pPr>
      <a:lvl9pPr marL="18288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9pPr>
    </p:titleStyle>
    <p:bodyStyle>
      <a:lvl1pPr marL="342900" indent="-342900" algn="l" rtl="0" eaLnBrk="1" fontAlgn="base" hangingPunct="1">
        <a:spcBef>
          <a:spcPct val="20000"/>
        </a:spcBef>
        <a:spcAft>
          <a:spcPct val="0"/>
        </a:spcAft>
        <a:buFont typeface="Arial" charset="0"/>
        <a:buChar char="•"/>
        <a:defRPr kumimoji="1" sz="2000" kern="1200">
          <a:solidFill>
            <a:schemeClr val="tx1"/>
          </a:solidFill>
          <a:latin typeface="HG丸ｺﾞｼｯｸM-PRO" pitchFamily="50" charset="-128"/>
          <a:ea typeface="HG丸ｺﾞｼｯｸM-PRO" pitchFamily="50" charset="-128"/>
          <a:cs typeface="+mn-cs"/>
        </a:defRPr>
      </a:lvl1pPr>
      <a:lvl2pPr marL="742950" indent="-285750" algn="l" rtl="0" eaLnBrk="1" fontAlgn="base" hangingPunct="1">
        <a:spcBef>
          <a:spcPct val="20000"/>
        </a:spcBef>
        <a:spcAft>
          <a:spcPct val="0"/>
        </a:spcAft>
        <a:buFont typeface="Arial" charset="0"/>
        <a:buChar char="–"/>
        <a:defRPr kumimoji="1" kern="1200">
          <a:solidFill>
            <a:schemeClr val="tx1"/>
          </a:solidFill>
          <a:latin typeface="HG丸ｺﾞｼｯｸM-PRO" pitchFamily="50" charset="-128"/>
          <a:ea typeface="HG丸ｺﾞｼｯｸM-PRO" pitchFamily="50" charset="-128"/>
          <a:cs typeface="+mn-cs"/>
        </a:defRPr>
      </a:lvl2pPr>
      <a:lvl3pPr marL="1143000" indent="-228600" algn="l" rtl="0" eaLnBrk="1" fontAlgn="base" hangingPunct="1">
        <a:spcBef>
          <a:spcPct val="20000"/>
        </a:spcBef>
        <a:spcAft>
          <a:spcPct val="0"/>
        </a:spcAft>
        <a:buFont typeface="Arial" charset="0"/>
        <a:buChar char="•"/>
        <a:defRPr kumimoji="1" sz="1600" kern="1200">
          <a:solidFill>
            <a:schemeClr val="tx1"/>
          </a:solidFill>
          <a:latin typeface="HG丸ｺﾞｼｯｸM-PRO" pitchFamily="50" charset="-128"/>
          <a:ea typeface="HG丸ｺﾞｼｯｸM-PRO" pitchFamily="50" charset="-128"/>
          <a:cs typeface="+mn-cs"/>
        </a:defRPr>
      </a:lvl3pPr>
      <a:lvl4pPr marL="1600200" indent="-228600" algn="l" rtl="0" eaLnBrk="1" fontAlgn="base" hangingPunct="1">
        <a:spcBef>
          <a:spcPct val="20000"/>
        </a:spcBef>
        <a:spcAft>
          <a:spcPct val="0"/>
        </a:spcAft>
        <a:buFont typeface="Arial" charset="0"/>
        <a:buChar char="–"/>
        <a:defRPr kumimoji="1" sz="1400" kern="1200">
          <a:solidFill>
            <a:schemeClr val="tx1"/>
          </a:solidFill>
          <a:latin typeface="HG丸ｺﾞｼｯｸM-PRO" pitchFamily="50" charset="-128"/>
          <a:ea typeface="HG丸ｺﾞｼｯｸM-PRO" pitchFamily="50" charset="-128"/>
          <a:cs typeface="+mn-cs"/>
        </a:defRPr>
      </a:lvl4pPr>
      <a:lvl5pPr marL="2057400" indent="-228600" algn="l" rtl="0" eaLnBrk="1" fontAlgn="base" hangingPunct="1">
        <a:spcBef>
          <a:spcPct val="20000"/>
        </a:spcBef>
        <a:spcAft>
          <a:spcPct val="0"/>
        </a:spcAft>
        <a:buFont typeface="Arial" charset="0"/>
        <a:buChar char="»"/>
        <a:defRPr kumimoji="1" sz="1200" kern="1200">
          <a:solidFill>
            <a:schemeClr val="tx1"/>
          </a:solidFill>
          <a:latin typeface="HG丸ｺﾞｼｯｸM-PRO" pitchFamily="50" charset="-128"/>
          <a:ea typeface="HG丸ｺﾞｼｯｸM-PRO"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297"/>
            <a:ext cx="9143999" cy="6857405"/>
          </a:xfrm>
          <a:prstGeom prst="rect">
            <a:avLst/>
          </a:prstGeom>
        </p:spPr>
      </p:pic>
      <p:sp>
        <p:nvSpPr>
          <p:cNvPr id="3" name="テキスト プレースホルダー 2"/>
          <p:cNvSpPr>
            <a:spLocks noGrp="1"/>
          </p:cNvSpPr>
          <p:nvPr>
            <p:ph type="body" idx="1"/>
          </p:nvPr>
        </p:nvSpPr>
        <p:spPr>
          <a:xfrm>
            <a:off x="457200" y="1158760"/>
            <a:ext cx="8229600" cy="4967405"/>
          </a:xfrm>
          <a:prstGeom prst="rect">
            <a:avLst/>
          </a:prstGeom>
        </p:spPr>
        <p:txBody>
          <a:bodyPr vert="horz" lIns="91434" tIns="45717" rIns="91434" bIns="45717" rtlCol="0">
            <a:normAutofit/>
          </a:bodyPr>
          <a:lstStyle/>
          <a:p>
            <a:pPr lvl="0"/>
            <a:r>
              <a:rPr kumimoji="1" lang="en-US" altLang="ja-JP" dirty="0"/>
              <a:t>Master Text</a:t>
            </a:r>
            <a:endParaRPr kumimoji="1" lang="ja-JP" altLang="en-US" dirty="0"/>
          </a:p>
        </p:txBody>
      </p:sp>
    </p:spTree>
    <p:extLst>
      <p:ext uri="{BB962C8B-B14F-4D97-AF65-F5344CB8AC3E}">
        <p14:creationId xmlns:p14="http://schemas.microsoft.com/office/powerpoint/2010/main" val="3141239010"/>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856" r:id="rId12"/>
    <p:sldLayoutId id="2147483854" r:id="rId13"/>
    <p:sldLayoutId id="2147483857" r:id="rId14"/>
    <p:sldLayoutId id="2147483858" r:id="rId15"/>
    <p:sldLayoutId id="2147483859" r:id="rId16"/>
    <p:sldLayoutId id="2147483860" r:id="rId17"/>
    <p:sldLayoutId id="2147483861" r:id="rId18"/>
  </p:sldLayoutIdLst>
  <p:hf hdr="0"/>
  <p:txStyles>
    <p:titleStyle>
      <a:lvl1pPr algn="l" defTabSz="914342" rtl="0" eaLnBrk="1" latinLnBrk="0" hangingPunct="1">
        <a:spcBef>
          <a:spcPct val="0"/>
        </a:spcBef>
        <a:buNone/>
        <a:defRPr kumimoji="1" sz="3000" kern="1200">
          <a:solidFill>
            <a:schemeClr val="bg1"/>
          </a:solidFill>
          <a:latin typeface="+mj-lt"/>
          <a:ea typeface="+mj-ea"/>
          <a:cs typeface="+mj-cs"/>
        </a:defRPr>
      </a:lvl1pPr>
    </p:titleStyle>
    <p:bodyStyle>
      <a:lvl1pPr marL="0" indent="0" algn="l" defTabSz="914342" rtl="0" eaLnBrk="1" latinLnBrk="0" hangingPunct="1">
        <a:spcBef>
          <a:spcPct val="20000"/>
        </a:spcBef>
        <a:buFont typeface="Arial" panose="020B0604020202020204" pitchFamily="34" charset="0"/>
        <a:buNone/>
        <a:defRPr kumimoji="1" sz="1300" kern="1200">
          <a:solidFill>
            <a:schemeClr val="bg1"/>
          </a:solidFill>
          <a:latin typeface="+mn-lt"/>
          <a:ea typeface="+mn-ea"/>
          <a:cs typeface="+mn-cs"/>
        </a:defRPr>
      </a:lvl1pPr>
      <a:lvl2pPr marL="742903" indent="-285732" algn="l" defTabSz="914342" rtl="0" eaLnBrk="1" latinLnBrk="0" hangingPunct="1">
        <a:spcBef>
          <a:spcPct val="20000"/>
        </a:spcBef>
        <a:buFont typeface="Arial" panose="020B0604020202020204" pitchFamily="34" charset="0"/>
        <a:buChar char="–"/>
        <a:defRPr kumimoji="1" sz="1300" kern="1200">
          <a:solidFill>
            <a:schemeClr val="tx1"/>
          </a:solidFill>
          <a:latin typeface="+mn-lt"/>
          <a:ea typeface="+mn-ea"/>
          <a:cs typeface="+mn-cs"/>
        </a:defRPr>
      </a:lvl2pPr>
      <a:lvl3pPr marL="1142927" indent="-228585" algn="l" defTabSz="914342" rtl="0" eaLnBrk="1" latinLnBrk="0" hangingPunct="1">
        <a:spcBef>
          <a:spcPct val="20000"/>
        </a:spcBef>
        <a:buFont typeface="Arial" panose="020B0604020202020204" pitchFamily="34" charset="0"/>
        <a:buChar char="•"/>
        <a:defRPr kumimoji="1" sz="1300" kern="1200">
          <a:solidFill>
            <a:schemeClr val="tx1"/>
          </a:solidFill>
          <a:latin typeface="+mn-lt"/>
          <a:ea typeface="+mn-ea"/>
          <a:cs typeface="+mn-cs"/>
        </a:defRPr>
      </a:lvl3pPr>
      <a:lvl4pPr marL="1600098" indent="-228585" algn="l" defTabSz="914342" rtl="0" eaLnBrk="1" latinLnBrk="0" hangingPunct="1">
        <a:spcBef>
          <a:spcPct val="20000"/>
        </a:spcBef>
        <a:buFont typeface="Arial" panose="020B0604020202020204" pitchFamily="34" charset="0"/>
        <a:buChar char="–"/>
        <a:defRPr kumimoji="1" sz="1300" kern="1200">
          <a:solidFill>
            <a:schemeClr val="tx1"/>
          </a:solidFill>
          <a:latin typeface="+mn-lt"/>
          <a:ea typeface="+mn-ea"/>
          <a:cs typeface="+mn-cs"/>
        </a:defRPr>
      </a:lvl4pPr>
      <a:lvl5pPr marL="2057268" indent="-228585" algn="l" defTabSz="914342" rtl="0" eaLnBrk="1" latinLnBrk="0" hangingPunct="1">
        <a:spcBef>
          <a:spcPct val="20000"/>
        </a:spcBef>
        <a:buFont typeface="Arial" panose="020B0604020202020204" pitchFamily="34" charset="0"/>
        <a:buChar char="»"/>
        <a:defRPr kumimoji="1" sz="1300" kern="1200">
          <a:solidFill>
            <a:schemeClr val="tx1"/>
          </a:solidFill>
          <a:latin typeface="+mn-lt"/>
          <a:ea typeface="+mn-ea"/>
          <a:cs typeface="+mn-cs"/>
        </a:defRPr>
      </a:lvl5pPr>
      <a:lvl6pPr marL="2514439" indent="-228585" algn="l" defTabSz="91434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610" indent="-228585" algn="l" defTabSz="91434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780" indent="-228585" algn="l" defTabSz="91434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951" indent="-228585" algn="l" defTabSz="91434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342" rtl="0" eaLnBrk="1" latinLnBrk="0" hangingPunct="1">
        <a:defRPr kumimoji="1" sz="1800" kern="1200">
          <a:solidFill>
            <a:schemeClr val="tx1"/>
          </a:solidFill>
          <a:latin typeface="+mn-lt"/>
          <a:ea typeface="+mn-ea"/>
          <a:cs typeface="+mn-cs"/>
        </a:defRPr>
      </a:lvl1pPr>
      <a:lvl2pPr marL="457171" algn="l" defTabSz="914342" rtl="0" eaLnBrk="1" latinLnBrk="0" hangingPunct="1">
        <a:defRPr kumimoji="1" sz="1800" kern="1200">
          <a:solidFill>
            <a:schemeClr val="tx1"/>
          </a:solidFill>
          <a:latin typeface="+mn-lt"/>
          <a:ea typeface="+mn-ea"/>
          <a:cs typeface="+mn-cs"/>
        </a:defRPr>
      </a:lvl2pPr>
      <a:lvl3pPr marL="914342" algn="l" defTabSz="914342" rtl="0" eaLnBrk="1" latinLnBrk="0" hangingPunct="1">
        <a:defRPr kumimoji="1" sz="1800" kern="1200">
          <a:solidFill>
            <a:schemeClr val="tx1"/>
          </a:solidFill>
          <a:latin typeface="+mn-lt"/>
          <a:ea typeface="+mn-ea"/>
          <a:cs typeface="+mn-cs"/>
        </a:defRPr>
      </a:lvl3pPr>
      <a:lvl4pPr marL="1371512" algn="l" defTabSz="914342" rtl="0" eaLnBrk="1" latinLnBrk="0" hangingPunct="1">
        <a:defRPr kumimoji="1" sz="1800" kern="1200">
          <a:solidFill>
            <a:schemeClr val="tx1"/>
          </a:solidFill>
          <a:latin typeface="+mn-lt"/>
          <a:ea typeface="+mn-ea"/>
          <a:cs typeface="+mn-cs"/>
        </a:defRPr>
      </a:lvl4pPr>
      <a:lvl5pPr marL="1828683" algn="l" defTabSz="914342" rtl="0" eaLnBrk="1" latinLnBrk="0" hangingPunct="1">
        <a:defRPr kumimoji="1" sz="1800" kern="1200">
          <a:solidFill>
            <a:schemeClr val="tx1"/>
          </a:solidFill>
          <a:latin typeface="+mn-lt"/>
          <a:ea typeface="+mn-ea"/>
          <a:cs typeface="+mn-cs"/>
        </a:defRPr>
      </a:lvl5pPr>
      <a:lvl6pPr marL="2285854" algn="l" defTabSz="914342" rtl="0" eaLnBrk="1" latinLnBrk="0" hangingPunct="1">
        <a:defRPr kumimoji="1" sz="1800" kern="1200">
          <a:solidFill>
            <a:schemeClr val="tx1"/>
          </a:solidFill>
          <a:latin typeface="+mn-lt"/>
          <a:ea typeface="+mn-ea"/>
          <a:cs typeface="+mn-cs"/>
        </a:defRPr>
      </a:lvl6pPr>
      <a:lvl7pPr marL="2743024" algn="l" defTabSz="914342" rtl="0" eaLnBrk="1" latinLnBrk="0" hangingPunct="1">
        <a:defRPr kumimoji="1" sz="1800" kern="1200">
          <a:solidFill>
            <a:schemeClr val="tx1"/>
          </a:solidFill>
          <a:latin typeface="+mn-lt"/>
          <a:ea typeface="+mn-ea"/>
          <a:cs typeface="+mn-cs"/>
        </a:defRPr>
      </a:lvl7pPr>
      <a:lvl8pPr marL="3200195" algn="l" defTabSz="914342" rtl="0" eaLnBrk="1" latinLnBrk="0" hangingPunct="1">
        <a:defRPr kumimoji="1" sz="1800" kern="1200">
          <a:solidFill>
            <a:schemeClr val="tx1"/>
          </a:solidFill>
          <a:latin typeface="+mn-lt"/>
          <a:ea typeface="+mn-ea"/>
          <a:cs typeface="+mn-cs"/>
        </a:defRPr>
      </a:lvl8pPr>
      <a:lvl9pPr marL="3657366" algn="l" defTabSz="914342"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 y="298"/>
            <a:ext cx="9143999" cy="6857405"/>
          </a:xfrm>
          <a:prstGeom prst="rect">
            <a:avLst/>
          </a:prstGeom>
        </p:spPr>
      </p:pic>
      <p:sp>
        <p:nvSpPr>
          <p:cNvPr id="3" name="テキスト プレースホルダー 2"/>
          <p:cNvSpPr>
            <a:spLocks noGrp="1"/>
          </p:cNvSpPr>
          <p:nvPr>
            <p:ph type="body" idx="1"/>
          </p:nvPr>
        </p:nvSpPr>
        <p:spPr>
          <a:xfrm>
            <a:off x="457200" y="1158761"/>
            <a:ext cx="8229600" cy="4967405"/>
          </a:xfrm>
          <a:prstGeom prst="rect">
            <a:avLst/>
          </a:prstGeom>
        </p:spPr>
        <p:txBody>
          <a:bodyPr vert="horz" lIns="91428" tIns="45714" rIns="91428" bIns="45714" rtlCol="0">
            <a:normAutofit/>
          </a:bodyPr>
          <a:lstStyle/>
          <a:p>
            <a:pPr lvl="0"/>
            <a:r>
              <a:rPr kumimoji="1" lang="en-US" altLang="ja-JP" dirty="0"/>
              <a:t>Master Text</a:t>
            </a:r>
            <a:endParaRPr kumimoji="1" lang="ja-JP" altLang="en-US" dirty="0"/>
          </a:p>
        </p:txBody>
      </p:sp>
      <p:sp>
        <p:nvSpPr>
          <p:cNvPr id="5" name="フッター プレースホルダー 5"/>
          <p:cNvSpPr>
            <a:spLocks noGrp="1"/>
          </p:cNvSpPr>
          <p:nvPr>
            <p:ph type="ftr" sz="quarter" idx="3"/>
          </p:nvPr>
        </p:nvSpPr>
        <p:spPr>
          <a:xfrm>
            <a:off x="2501592" y="6405332"/>
            <a:ext cx="4140819" cy="365125"/>
          </a:xfrm>
          <a:prstGeom prst="rect">
            <a:avLst/>
          </a:prstGeom>
        </p:spPr>
        <p:txBody>
          <a:bodyPr vert="horz" lIns="51202" tIns="25602" rIns="51202" bIns="25602" rtlCol="0" anchor="ctr"/>
          <a:lstStyle>
            <a:lvl1pPr algn="ctr">
              <a:defRPr sz="1000">
                <a:solidFill>
                  <a:schemeClr val="bg1"/>
                </a:solidFill>
              </a:defRPr>
            </a:lvl1pPr>
          </a:lstStyle>
          <a:p>
            <a:r>
              <a:rPr lang="en-US" altLang="ja-JP"/>
              <a:t>The Power of PowerPoint | thepopp.com</a:t>
            </a:r>
            <a:endParaRPr lang="ja-JP" altLang="en-US" dirty="0"/>
          </a:p>
        </p:txBody>
      </p:sp>
      <p:sp>
        <p:nvSpPr>
          <p:cNvPr id="6" name="スライド番号プレースホルダー 6"/>
          <p:cNvSpPr>
            <a:spLocks noGrp="1"/>
          </p:cNvSpPr>
          <p:nvPr>
            <p:ph type="sldNum" sz="quarter" idx="4"/>
          </p:nvPr>
        </p:nvSpPr>
        <p:spPr>
          <a:xfrm>
            <a:off x="6916601" y="6405332"/>
            <a:ext cx="2133785" cy="365125"/>
          </a:xfrm>
          <a:prstGeom prst="rect">
            <a:avLst/>
          </a:prstGeom>
        </p:spPr>
        <p:txBody>
          <a:bodyPr vert="horz" lIns="51202" tIns="25602" rIns="51202" bIns="25602" rtlCol="0" anchor="ctr"/>
          <a:lstStyle>
            <a:lvl1pPr algn="r">
              <a:defRPr sz="2000">
                <a:solidFill>
                  <a:schemeClr val="bg1"/>
                </a:solidFill>
              </a:defRPr>
            </a:lvl1pPr>
          </a:lstStyle>
          <a:p>
            <a:fld id="{F95F845C-B07D-424A-A6EA-96D8F4A7E4C5}" type="slidenum">
              <a:rPr lang="ja-JP" altLang="en-US" smtClean="0"/>
              <a:pPr/>
              <a:t>‹#›</a:t>
            </a:fld>
            <a:endParaRPr lang="ja-JP" altLang="en-US"/>
          </a:p>
        </p:txBody>
      </p:sp>
    </p:spTree>
    <p:extLst>
      <p:ext uri="{BB962C8B-B14F-4D97-AF65-F5344CB8AC3E}">
        <p14:creationId xmlns:p14="http://schemas.microsoft.com/office/powerpoint/2010/main" val="711525266"/>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hf hdr="0" dt="0"/>
  <p:txStyles>
    <p:titleStyle>
      <a:lvl1pPr algn="l" defTabSz="914283" rtl="0" eaLnBrk="1" latinLnBrk="0" hangingPunct="1">
        <a:spcBef>
          <a:spcPct val="0"/>
        </a:spcBef>
        <a:buNone/>
        <a:defRPr kumimoji="1" sz="3000" kern="1200">
          <a:solidFill>
            <a:schemeClr val="bg1"/>
          </a:solidFill>
          <a:latin typeface="+mj-lt"/>
          <a:ea typeface="+mj-ea"/>
          <a:cs typeface="+mj-cs"/>
        </a:defRPr>
      </a:lvl1pPr>
    </p:titleStyle>
    <p:bodyStyle>
      <a:lvl1pPr marL="0" indent="0" algn="l" defTabSz="914283" rtl="0" eaLnBrk="1" latinLnBrk="0" hangingPunct="1">
        <a:spcBef>
          <a:spcPct val="20000"/>
        </a:spcBef>
        <a:buFont typeface="Arial" panose="020B0604020202020204" pitchFamily="34" charset="0"/>
        <a:buNone/>
        <a:defRPr kumimoji="1" sz="1300" kern="1200">
          <a:solidFill>
            <a:schemeClr val="bg1"/>
          </a:solidFill>
          <a:latin typeface="+mn-lt"/>
          <a:ea typeface="+mn-ea"/>
          <a:cs typeface="+mn-cs"/>
        </a:defRPr>
      </a:lvl1pPr>
      <a:lvl2pPr marL="742856" indent="-285714" algn="l" defTabSz="914283" rtl="0" eaLnBrk="1" latinLnBrk="0" hangingPunct="1">
        <a:spcBef>
          <a:spcPct val="20000"/>
        </a:spcBef>
        <a:buFont typeface="Arial" panose="020B0604020202020204" pitchFamily="34" charset="0"/>
        <a:buChar char="–"/>
        <a:defRPr kumimoji="1" sz="1300" kern="1200">
          <a:solidFill>
            <a:schemeClr val="tx1"/>
          </a:solidFill>
          <a:latin typeface="+mn-lt"/>
          <a:ea typeface="+mn-ea"/>
          <a:cs typeface="+mn-cs"/>
        </a:defRPr>
      </a:lvl2pPr>
      <a:lvl3pPr marL="1142854" indent="-228570" algn="l" defTabSz="914283" rtl="0" eaLnBrk="1" latinLnBrk="0" hangingPunct="1">
        <a:spcBef>
          <a:spcPct val="20000"/>
        </a:spcBef>
        <a:buFont typeface="Arial" panose="020B0604020202020204" pitchFamily="34" charset="0"/>
        <a:buChar char="•"/>
        <a:defRPr kumimoji="1" sz="1300" kern="1200">
          <a:solidFill>
            <a:schemeClr val="tx1"/>
          </a:solidFill>
          <a:latin typeface="+mn-lt"/>
          <a:ea typeface="+mn-ea"/>
          <a:cs typeface="+mn-cs"/>
        </a:defRPr>
      </a:lvl3pPr>
      <a:lvl4pPr marL="1599996" indent="-228570" algn="l" defTabSz="914283" rtl="0" eaLnBrk="1" latinLnBrk="0" hangingPunct="1">
        <a:spcBef>
          <a:spcPct val="20000"/>
        </a:spcBef>
        <a:buFont typeface="Arial" panose="020B0604020202020204" pitchFamily="34" charset="0"/>
        <a:buChar char="–"/>
        <a:defRPr kumimoji="1" sz="1300" kern="1200">
          <a:solidFill>
            <a:schemeClr val="tx1"/>
          </a:solidFill>
          <a:latin typeface="+mn-lt"/>
          <a:ea typeface="+mn-ea"/>
          <a:cs typeface="+mn-cs"/>
        </a:defRPr>
      </a:lvl4pPr>
      <a:lvl5pPr marL="2057136" indent="-228570" algn="l" defTabSz="914283" rtl="0" eaLnBrk="1" latinLnBrk="0" hangingPunct="1">
        <a:spcBef>
          <a:spcPct val="20000"/>
        </a:spcBef>
        <a:buFont typeface="Arial" panose="020B0604020202020204" pitchFamily="34" charset="0"/>
        <a:buChar char="»"/>
        <a:defRPr kumimoji="1" sz="1300" kern="1200">
          <a:solidFill>
            <a:schemeClr val="tx1"/>
          </a:solidFill>
          <a:latin typeface="+mn-lt"/>
          <a:ea typeface="+mn-ea"/>
          <a:cs typeface="+mn-cs"/>
        </a:defRPr>
      </a:lvl5pPr>
      <a:lvl6pPr marL="2514278" indent="-228570" algn="l" defTabSz="91428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420" indent="-228570" algn="l" defTabSz="91428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561" indent="-228570" algn="l" defTabSz="91428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702" indent="-228570" algn="l" defTabSz="91428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283" rtl="0" eaLnBrk="1" latinLnBrk="0" hangingPunct="1">
        <a:defRPr kumimoji="1" sz="1800" kern="1200">
          <a:solidFill>
            <a:schemeClr val="tx1"/>
          </a:solidFill>
          <a:latin typeface="+mn-lt"/>
          <a:ea typeface="+mn-ea"/>
          <a:cs typeface="+mn-cs"/>
        </a:defRPr>
      </a:lvl1pPr>
      <a:lvl2pPr marL="457142"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6" algn="l" defTabSz="914283" rtl="0" eaLnBrk="1" latinLnBrk="0" hangingPunct="1">
        <a:defRPr kumimoji="1" sz="1800" kern="1200">
          <a:solidFill>
            <a:schemeClr val="tx1"/>
          </a:solidFill>
          <a:latin typeface="+mn-lt"/>
          <a:ea typeface="+mn-ea"/>
          <a:cs typeface="+mn-cs"/>
        </a:defRPr>
      </a:lvl5pPr>
      <a:lvl6pPr marL="2285708" algn="l" defTabSz="914283" rtl="0" eaLnBrk="1" latinLnBrk="0" hangingPunct="1">
        <a:defRPr kumimoji="1" sz="1800" kern="1200">
          <a:solidFill>
            <a:schemeClr val="tx1"/>
          </a:solidFill>
          <a:latin typeface="+mn-lt"/>
          <a:ea typeface="+mn-ea"/>
          <a:cs typeface="+mn-cs"/>
        </a:defRPr>
      </a:lvl6pPr>
      <a:lvl7pPr marL="2742849"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2" algn="l" defTabSz="914283"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 y="299"/>
            <a:ext cx="9143999" cy="6857405"/>
          </a:xfrm>
          <a:prstGeom prst="rect">
            <a:avLst/>
          </a:prstGeom>
        </p:spPr>
      </p:pic>
      <p:pic>
        <p:nvPicPr>
          <p:cNvPr id="11" name="図 10"/>
          <p:cNvPicPr>
            <a:picLocks noChangeAspect="1"/>
          </p:cNvPicPr>
          <p:nvPr/>
        </p:nvPicPr>
        <p:blipFill rotWithShape="1">
          <a:blip r:embed="rId41">
            <a:extLst>
              <a:ext uri="{28A0092B-C50C-407E-A947-70E740481C1C}">
                <a14:useLocalDpi xmlns:a14="http://schemas.microsoft.com/office/drawing/2010/main" val="0"/>
              </a:ext>
            </a:extLst>
          </a:blip>
          <a:srcRect l="12009"/>
          <a:stretch/>
        </p:blipFill>
        <p:spPr>
          <a:xfrm>
            <a:off x="2" y="338180"/>
            <a:ext cx="5744507" cy="1340953"/>
          </a:xfrm>
          <a:prstGeom prst="rect">
            <a:avLst/>
          </a:prstGeom>
        </p:spPr>
      </p:pic>
      <p:sp>
        <p:nvSpPr>
          <p:cNvPr id="3" name="テキスト プレースホルダー 2"/>
          <p:cNvSpPr>
            <a:spLocks noGrp="1"/>
          </p:cNvSpPr>
          <p:nvPr>
            <p:ph type="body" idx="1"/>
          </p:nvPr>
        </p:nvSpPr>
        <p:spPr>
          <a:xfrm>
            <a:off x="457200" y="3236980"/>
            <a:ext cx="8229600" cy="2889185"/>
          </a:xfrm>
          <a:prstGeom prst="rect">
            <a:avLst/>
          </a:prstGeom>
        </p:spPr>
        <p:txBody>
          <a:bodyPr vert="horz" lIns="91422" tIns="45711" rIns="91422" bIns="45711" rtlCol="0">
            <a:normAutofit/>
          </a:bodyPr>
          <a:lstStyle/>
          <a:p>
            <a:pPr lvl="0"/>
            <a:r>
              <a:rPr kumimoji="1" lang="en-US" altLang="ja-JP" dirty="0"/>
              <a:t>Master Text</a:t>
            </a:r>
            <a:endParaRPr kumimoji="1" lang="ja-JP" altLang="en-US" dirty="0"/>
          </a:p>
        </p:txBody>
      </p:sp>
      <p:sp>
        <p:nvSpPr>
          <p:cNvPr id="5" name="フッター プレースホルダー 5"/>
          <p:cNvSpPr>
            <a:spLocks noGrp="1"/>
          </p:cNvSpPr>
          <p:nvPr>
            <p:ph type="ftr" sz="quarter" idx="3"/>
          </p:nvPr>
        </p:nvSpPr>
        <p:spPr>
          <a:xfrm>
            <a:off x="2501593" y="6405333"/>
            <a:ext cx="4140819" cy="365125"/>
          </a:xfrm>
          <a:prstGeom prst="rect">
            <a:avLst/>
          </a:prstGeom>
        </p:spPr>
        <p:txBody>
          <a:bodyPr vert="horz" lIns="51199" tIns="25600" rIns="51199" bIns="25600" rtlCol="0" anchor="ctr"/>
          <a:lstStyle>
            <a:lvl1pPr algn="ctr">
              <a:defRPr sz="1000">
                <a:solidFill>
                  <a:schemeClr val="bg1"/>
                </a:solidFill>
              </a:defRPr>
            </a:lvl1pPr>
          </a:lstStyle>
          <a:p>
            <a:r>
              <a:rPr lang="en-US" altLang="ja-JP"/>
              <a:t>The Power of PowerPoint | thepopp.com</a:t>
            </a:r>
            <a:endParaRPr lang="ja-JP" altLang="en-US" dirty="0"/>
          </a:p>
        </p:txBody>
      </p:sp>
      <p:sp>
        <p:nvSpPr>
          <p:cNvPr id="6" name="スライド番号プレースホルダー 6"/>
          <p:cNvSpPr>
            <a:spLocks noGrp="1"/>
          </p:cNvSpPr>
          <p:nvPr>
            <p:ph type="sldNum" sz="quarter" idx="4"/>
          </p:nvPr>
        </p:nvSpPr>
        <p:spPr>
          <a:xfrm>
            <a:off x="6916601" y="6405333"/>
            <a:ext cx="2133785" cy="365125"/>
          </a:xfrm>
          <a:prstGeom prst="rect">
            <a:avLst/>
          </a:prstGeom>
        </p:spPr>
        <p:txBody>
          <a:bodyPr vert="horz" lIns="51199" tIns="25600" rIns="51199" bIns="25600" rtlCol="0" anchor="ctr"/>
          <a:lstStyle>
            <a:lvl1pPr algn="r">
              <a:defRPr sz="2000">
                <a:solidFill>
                  <a:schemeClr val="bg1"/>
                </a:solidFill>
              </a:defRPr>
            </a:lvl1pPr>
          </a:lstStyle>
          <a:p>
            <a:fld id="{F95F845C-B07D-424A-A6EA-96D8F4A7E4C5}" type="slidenum">
              <a:rPr lang="ja-JP" altLang="en-US" smtClean="0"/>
              <a:pPr/>
              <a:t>‹#›</a:t>
            </a:fld>
            <a:endParaRPr lang="ja-JP" altLang="en-US"/>
          </a:p>
        </p:txBody>
      </p:sp>
      <p:sp>
        <p:nvSpPr>
          <p:cNvPr id="2" name="タイトル プレースホルダー 1"/>
          <p:cNvSpPr>
            <a:spLocks noGrp="1"/>
          </p:cNvSpPr>
          <p:nvPr>
            <p:ph type="title"/>
          </p:nvPr>
        </p:nvSpPr>
        <p:spPr>
          <a:xfrm rot="21420000">
            <a:off x="456672" y="479076"/>
            <a:ext cx="5153337" cy="821481"/>
          </a:xfrm>
          <a:prstGeom prst="rect">
            <a:avLst/>
          </a:prstGeom>
        </p:spPr>
        <p:txBody>
          <a:bodyPr vert="horz" lIns="51199" tIns="25600" rIns="51199" bIns="25600" rtlCol="0" anchor="ctr">
            <a:normAutofit/>
          </a:body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1115492227"/>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 id="2147483958" r:id="rId18"/>
    <p:sldLayoutId id="2147483959" r:id="rId19"/>
    <p:sldLayoutId id="2147483960" r:id="rId20"/>
    <p:sldLayoutId id="2147483961" r:id="rId21"/>
    <p:sldLayoutId id="2147483962" r:id="rId22"/>
    <p:sldLayoutId id="2147483963" r:id="rId23"/>
    <p:sldLayoutId id="2147483964" r:id="rId24"/>
    <p:sldLayoutId id="2147483965" r:id="rId25"/>
    <p:sldLayoutId id="2147483966" r:id="rId26"/>
    <p:sldLayoutId id="2147483967" r:id="rId27"/>
    <p:sldLayoutId id="2147483968" r:id="rId28"/>
    <p:sldLayoutId id="2147483969" r:id="rId29"/>
    <p:sldLayoutId id="2147483970" r:id="rId30"/>
    <p:sldLayoutId id="2147483971" r:id="rId31"/>
    <p:sldLayoutId id="2147483972" r:id="rId32"/>
    <p:sldLayoutId id="2147483973" r:id="rId33"/>
    <p:sldLayoutId id="2147483974" r:id="rId34"/>
    <p:sldLayoutId id="2147483975" r:id="rId35"/>
    <p:sldLayoutId id="2147483976" r:id="rId36"/>
    <p:sldLayoutId id="2147483977" r:id="rId37"/>
    <p:sldLayoutId id="2147483978" r:id="rId3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 presetClass="entr" presetSubtype="8" decel="10000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decel="10000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hf hdr="0" dt="0"/>
  <p:txStyles>
    <p:titleStyle>
      <a:lvl1pPr algn="r" defTabSz="914225" rtl="0" eaLnBrk="1" latinLnBrk="0" hangingPunct="1">
        <a:spcBef>
          <a:spcPct val="0"/>
        </a:spcBef>
        <a:buNone/>
        <a:defRPr kumimoji="1" sz="3000" kern="1000" spc="560" baseline="0">
          <a:solidFill>
            <a:schemeClr val="tx1"/>
          </a:solidFill>
          <a:latin typeface="+mj-lt"/>
          <a:ea typeface="+mj-ea"/>
          <a:cs typeface="+mj-cs"/>
        </a:defRPr>
      </a:lvl1pPr>
    </p:titleStyle>
    <p:bodyStyle>
      <a:lvl1pPr marL="0" indent="0" algn="l" defTabSz="914225" rtl="0" eaLnBrk="1" latinLnBrk="0" hangingPunct="1">
        <a:spcBef>
          <a:spcPct val="20000"/>
        </a:spcBef>
        <a:buFont typeface="Arial" panose="020B0604020202020204" pitchFamily="34" charset="0"/>
        <a:buNone/>
        <a:defRPr kumimoji="1" sz="1300" kern="1200">
          <a:solidFill>
            <a:schemeClr val="bg1"/>
          </a:solidFill>
          <a:latin typeface="+mn-lt"/>
          <a:ea typeface="+mn-ea"/>
          <a:cs typeface="+mn-cs"/>
        </a:defRPr>
      </a:lvl1pPr>
      <a:lvl2pPr marL="742809" indent="-285696" algn="l" defTabSz="914225" rtl="0" eaLnBrk="1" latinLnBrk="0" hangingPunct="1">
        <a:spcBef>
          <a:spcPct val="20000"/>
        </a:spcBef>
        <a:buFont typeface="Arial" panose="020B0604020202020204" pitchFamily="34" charset="0"/>
        <a:buChar char="–"/>
        <a:defRPr kumimoji="1" sz="1300" kern="1200">
          <a:solidFill>
            <a:schemeClr val="tx1"/>
          </a:solidFill>
          <a:latin typeface="+mn-lt"/>
          <a:ea typeface="+mn-ea"/>
          <a:cs typeface="+mn-cs"/>
        </a:defRPr>
      </a:lvl2pPr>
      <a:lvl3pPr marL="1142781" indent="-228556" algn="l" defTabSz="914225" rtl="0" eaLnBrk="1" latinLnBrk="0" hangingPunct="1">
        <a:spcBef>
          <a:spcPct val="20000"/>
        </a:spcBef>
        <a:buFont typeface="Arial" panose="020B0604020202020204" pitchFamily="34" charset="0"/>
        <a:buChar char="•"/>
        <a:defRPr kumimoji="1" sz="1300" kern="1200">
          <a:solidFill>
            <a:schemeClr val="tx1"/>
          </a:solidFill>
          <a:latin typeface="+mn-lt"/>
          <a:ea typeface="+mn-ea"/>
          <a:cs typeface="+mn-cs"/>
        </a:defRPr>
      </a:lvl3pPr>
      <a:lvl4pPr marL="1599894" indent="-228556" algn="l" defTabSz="914225" rtl="0" eaLnBrk="1" latinLnBrk="0" hangingPunct="1">
        <a:spcBef>
          <a:spcPct val="20000"/>
        </a:spcBef>
        <a:buFont typeface="Arial" panose="020B0604020202020204" pitchFamily="34" charset="0"/>
        <a:buChar char="–"/>
        <a:defRPr kumimoji="1" sz="1300" kern="1200">
          <a:solidFill>
            <a:schemeClr val="tx1"/>
          </a:solidFill>
          <a:latin typeface="+mn-lt"/>
          <a:ea typeface="+mn-ea"/>
          <a:cs typeface="+mn-cs"/>
        </a:defRPr>
      </a:lvl4pPr>
      <a:lvl5pPr marL="2057004" indent="-228556" algn="l" defTabSz="914225" rtl="0" eaLnBrk="1" latinLnBrk="0" hangingPunct="1">
        <a:spcBef>
          <a:spcPct val="20000"/>
        </a:spcBef>
        <a:buFont typeface="Arial" panose="020B0604020202020204" pitchFamily="34" charset="0"/>
        <a:buChar char="»"/>
        <a:defRPr kumimoji="1" sz="1300" kern="1200">
          <a:solidFill>
            <a:schemeClr val="tx1"/>
          </a:solidFill>
          <a:latin typeface="+mn-lt"/>
          <a:ea typeface="+mn-ea"/>
          <a:cs typeface="+mn-cs"/>
        </a:defRPr>
      </a:lvl5pPr>
      <a:lvl6pPr marL="2514117" indent="-228556" algn="l" defTabSz="91422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230" indent="-228556" algn="l" defTabSz="91422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342" indent="-228556" algn="l" defTabSz="91422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453" indent="-228556" algn="l" defTabSz="91422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225" rtl="0" eaLnBrk="1" latinLnBrk="0" hangingPunct="1">
        <a:defRPr kumimoji="1" sz="1800" kern="1200">
          <a:solidFill>
            <a:schemeClr val="tx1"/>
          </a:solidFill>
          <a:latin typeface="+mn-lt"/>
          <a:ea typeface="+mn-ea"/>
          <a:cs typeface="+mn-cs"/>
        </a:defRPr>
      </a:lvl1pPr>
      <a:lvl2pPr marL="457113" algn="l" defTabSz="914225" rtl="0" eaLnBrk="1" latinLnBrk="0" hangingPunct="1">
        <a:defRPr kumimoji="1" sz="1800" kern="1200">
          <a:solidFill>
            <a:schemeClr val="tx1"/>
          </a:solidFill>
          <a:latin typeface="+mn-lt"/>
          <a:ea typeface="+mn-ea"/>
          <a:cs typeface="+mn-cs"/>
        </a:defRPr>
      </a:lvl2pPr>
      <a:lvl3pPr marL="914225" algn="l" defTabSz="914225" rtl="0" eaLnBrk="1" latinLnBrk="0" hangingPunct="1">
        <a:defRPr kumimoji="1" sz="1800" kern="1200">
          <a:solidFill>
            <a:schemeClr val="tx1"/>
          </a:solidFill>
          <a:latin typeface="+mn-lt"/>
          <a:ea typeface="+mn-ea"/>
          <a:cs typeface="+mn-cs"/>
        </a:defRPr>
      </a:lvl3pPr>
      <a:lvl4pPr marL="1371336" algn="l" defTabSz="914225" rtl="0" eaLnBrk="1" latinLnBrk="0" hangingPunct="1">
        <a:defRPr kumimoji="1" sz="1800" kern="1200">
          <a:solidFill>
            <a:schemeClr val="tx1"/>
          </a:solidFill>
          <a:latin typeface="+mn-lt"/>
          <a:ea typeface="+mn-ea"/>
          <a:cs typeface="+mn-cs"/>
        </a:defRPr>
      </a:lvl4pPr>
      <a:lvl5pPr marL="1828449" algn="l" defTabSz="914225" rtl="0" eaLnBrk="1" latinLnBrk="0" hangingPunct="1">
        <a:defRPr kumimoji="1" sz="1800" kern="1200">
          <a:solidFill>
            <a:schemeClr val="tx1"/>
          </a:solidFill>
          <a:latin typeface="+mn-lt"/>
          <a:ea typeface="+mn-ea"/>
          <a:cs typeface="+mn-cs"/>
        </a:defRPr>
      </a:lvl5pPr>
      <a:lvl6pPr marL="2285562" algn="l" defTabSz="914225" rtl="0" eaLnBrk="1" latinLnBrk="0" hangingPunct="1">
        <a:defRPr kumimoji="1" sz="1800" kern="1200">
          <a:solidFill>
            <a:schemeClr val="tx1"/>
          </a:solidFill>
          <a:latin typeface="+mn-lt"/>
          <a:ea typeface="+mn-ea"/>
          <a:cs typeface="+mn-cs"/>
        </a:defRPr>
      </a:lvl6pPr>
      <a:lvl7pPr marL="2742673" algn="l" defTabSz="914225" rtl="0" eaLnBrk="1" latinLnBrk="0" hangingPunct="1">
        <a:defRPr kumimoji="1" sz="1800" kern="1200">
          <a:solidFill>
            <a:schemeClr val="tx1"/>
          </a:solidFill>
          <a:latin typeface="+mn-lt"/>
          <a:ea typeface="+mn-ea"/>
          <a:cs typeface="+mn-cs"/>
        </a:defRPr>
      </a:lvl7pPr>
      <a:lvl8pPr marL="3199785" algn="l" defTabSz="914225" rtl="0" eaLnBrk="1" latinLnBrk="0" hangingPunct="1">
        <a:defRPr kumimoji="1" sz="1800" kern="1200">
          <a:solidFill>
            <a:schemeClr val="tx1"/>
          </a:solidFill>
          <a:latin typeface="+mn-lt"/>
          <a:ea typeface="+mn-ea"/>
          <a:cs typeface="+mn-cs"/>
        </a:defRPr>
      </a:lvl8pPr>
      <a:lvl9pPr marL="3656898" algn="l" defTabSz="914225"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4FB007D-3191-4FD1-A036-D56269D6EB1F}" type="datetimeFigureOut">
              <a:rPr lang="ja-JP" altLang="en-US" smtClean="0">
                <a:solidFill>
                  <a:prstClr val="black">
                    <a:tint val="75000"/>
                  </a:prstClr>
                </a:solidFill>
                <a:latin typeface="Calibri"/>
                <a:ea typeface="ＭＳ Ｐゴシック"/>
              </a:rPr>
              <a:pPr fontAlgn="auto">
                <a:spcBef>
                  <a:spcPts val="0"/>
                </a:spcBef>
                <a:spcAft>
                  <a:spcPts val="0"/>
                </a:spcAft>
              </a:pPr>
              <a:t>2021/8/12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9DDF873-55FB-466F-81C8-896989742330}" type="slidenum">
              <a:rPr lang="ja-JP" altLang="en-US" smtClean="0">
                <a:solidFill>
                  <a:prstClr val="black">
                    <a:tint val="75000"/>
                  </a:prstClr>
                </a:solidFill>
                <a:latin typeface="Calibri"/>
                <a:ea typeface="ＭＳ Ｐゴシック"/>
              </a:rPr>
              <a:pPr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27934201"/>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C:\project\PPTtemplate\08_simple\Normal.jpg"/>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027" name="タイトル プレースホルダ 1"/>
          <p:cNvSpPr>
            <a:spLocks noGrp="1"/>
          </p:cNvSpPr>
          <p:nvPr>
            <p:ph type="title"/>
          </p:nvPr>
        </p:nvSpPr>
        <p:spPr bwMode="auto">
          <a:xfrm>
            <a:off x="179389" y="188913"/>
            <a:ext cx="7705725" cy="576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8" name="テキスト プレースホルダ 2"/>
          <p:cNvSpPr>
            <a:spLocks noGrp="1"/>
          </p:cNvSpPr>
          <p:nvPr>
            <p:ph type="body" idx="1"/>
          </p:nvPr>
        </p:nvSpPr>
        <p:spPr bwMode="auto">
          <a:xfrm>
            <a:off x="250826" y="1052513"/>
            <a:ext cx="8569325" cy="4968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107950" y="6237290"/>
            <a:ext cx="2133600" cy="217487"/>
          </a:xfrm>
          <a:prstGeom prst="rect">
            <a:avLst/>
          </a:prstGeom>
        </p:spPr>
        <p:txBody>
          <a:bodyPr vert="horz" lIns="91440" tIns="45720" rIns="91440" bIns="45720" rtlCol="0" anchor="t"/>
          <a:lstStyle>
            <a:lvl1pPr algn="l" fontAlgn="auto">
              <a:spcBef>
                <a:spcPts val="0"/>
              </a:spcBef>
              <a:spcAft>
                <a:spcPts val="0"/>
              </a:spcAft>
              <a:defRPr sz="800" b="0">
                <a:solidFill>
                  <a:schemeClr val="tx1"/>
                </a:solidFill>
                <a:latin typeface="Arial Black" pitchFamily="34" charset="0"/>
                <a:ea typeface="HG丸ｺﾞｼｯｸM-PRO" pitchFamily="50" charset="-128"/>
              </a:defRPr>
            </a:lvl1pPr>
          </a:lstStyle>
          <a:p>
            <a:pPr>
              <a:defRPr/>
            </a:pPr>
            <a:endParaRPr lang="ja-JP" altLang="en-US">
              <a:solidFill>
                <a:prstClr val="black"/>
              </a:solidFill>
            </a:endParaRPr>
          </a:p>
        </p:txBody>
      </p:sp>
      <p:sp>
        <p:nvSpPr>
          <p:cNvPr id="5" name="フッター プレースホルダ 4"/>
          <p:cNvSpPr>
            <a:spLocks noGrp="1"/>
          </p:cNvSpPr>
          <p:nvPr>
            <p:ph type="ftr" sz="quarter" idx="3"/>
          </p:nvPr>
        </p:nvSpPr>
        <p:spPr>
          <a:xfrm>
            <a:off x="107951" y="6524625"/>
            <a:ext cx="6840538" cy="217488"/>
          </a:xfrm>
          <a:prstGeom prst="rect">
            <a:avLst/>
          </a:prstGeom>
        </p:spPr>
        <p:txBody>
          <a:bodyPr vert="horz" lIns="91440" tIns="45720" rIns="91440" bIns="45720" rtlCol="0" anchor="t"/>
          <a:lstStyle>
            <a:lvl1pPr algn="l" fontAlgn="auto">
              <a:spcBef>
                <a:spcPts val="0"/>
              </a:spcBef>
              <a:spcAft>
                <a:spcPts val="0"/>
              </a:spcAft>
              <a:defRPr sz="800" b="0">
                <a:solidFill>
                  <a:schemeClr val="tx1"/>
                </a:solidFill>
                <a:latin typeface="Arial Black" pitchFamily="34" charset="0"/>
                <a:ea typeface="HG丸ｺﾞｼｯｸM-PRO" pitchFamily="50" charset="-128"/>
              </a:defRPr>
            </a:lvl1pPr>
          </a:lstStyle>
          <a:p>
            <a:pPr>
              <a:defRPr/>
            </a:pPr>
            <a:r>
              <a:rPr lang="en-US" altLang="ja-JP">
                <a:solidFill>
                  <a:prstClr val="black"/>
                </a:solidFill>
              </a:rPr>
              <a:t>COPYRIGHT</a:t>
            </a:r>
            <a:endParaRPr lang="ja-JP" altLang="en-US">
              <a:solidFill>
                <a:prstClr val="black"/>
              </a:solidFill>
            </a:endParaRPr>
          </a:p>
        </p:txBody>
      </p:sp>
      <p:sp>
        <p:nvSpPr>
          <p:cNvPr id="6" name="スライド番号プレースホルダ 5"/>
          <p:cNvSpPr>
            <a:spLocks noGrp="1"/>
          </p:cNvSpPr>
          <p:nvPr>
            <p:ph type="sldNum" sz="quarter" idx="4"/>
          </p:nvPr>
        </p:nvSpPr>
        <p:spPr>
          <a:xfrm>
            <a:off x="8609014" y="401639"/>
            <a:ext cx="427037" cy="219075"/>
          </a:xfrm>
          <a:prstGeom prst="rect">
            <a:avLst/>
          </a:prstGeom>
          <a:noFill/>
        </p:spPr>
        <p:txBody>
          <a:bodyPr vert="horz" lIns="0" tIns="0" rIns="0" bIns="0" rtlCol="0" anchor="t"/>
          <a:lstStyle>
            <a:lvl1pPr algn="r" fontAlgn="auto">
              <a:spcBef>
                <a:spcPts val="0"/>
              </a:spcBef>
              <a:spcAft>
                <a:spcPts val="0"/>
              </a:spcAft>
              <a:defRPr sz="800" b="0">
                <a:solidFill>
                  <a:schemeClr val="bg1"/>
                </a:solidFill>
                <a:latin typeface="HG丸ｺﾞｼｯｸM-PRO" pitchFamily="50" charset="-128"/>
                <a:ea typeface="HG丸ｺﾞｼｯｸM-PRO" pitchFamily="50" charset="-128"/>
              </a:defRPr>
            </a:lvl1pPr>
          </a:lstStyle>
          <a:p>
            <a:pPr>
              <a:defRPr/>
            </a:pPr>
            <a:fld id="{EF7A2E2D-412B-45DF-A394-48137199C1C8}" type="slidenum">
              <a:rPr lang="ja-JP" altLang="en-US">
                <a:solidFill>
                  <a:prstClr val="white"/>
                </a:solidFill>
              </a:rPr>
              <a:pPr>
                <a:defRPr/>
              </a:pPr>
              <a:t>‹#›</a:t>
            </a:fld>
            <a:endParaRPr lang="ja-JP" altLang="en-US" dirty="0">
              <a:solidFill>
                <a:prstClr val="white"/>
              </a:solidFill>
            </a:endParaRPr>
          </a:p>
        </p:txBody>
      </p:sp>
    </p:spTree>
    <p:extLst>
      <p:ext uri="{BB962C8B-B14F-4D97-AF65-F5344CB8AC3E}">
        <p14:creationId xmlns:p14="http://schemas.microsoft.com/office/powerpoint/2010/main" val="3568235738"/>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hf hdr="0"/>
  <p:txStyles>
    <p:titleStyle>
      <a:lvl1pPr algn="r" rtl="0" eaLnBrk="1" fontAlgn="base" hangingPunct="1">
        <a:spcBef>
          <a:spcPct val="0"/>
        </a:spcBef>
        <a:spcAft>
          <a:spcPct val="0"/>
        </a:spcAft>
        <a:defRPr kumimoji="1" sz="2400" b="1" kern="1200">
          <a:solidFill>
            <a:schemeClr val="tx1"/>
          </a:solidFill>
          <a:latin typeface="HG丸ｺﾞｼｯｸM-PRO" pitchFamily="50" charset="-128"/>
          <a:ea typeface="HG丸ｺﾞｼｯｸM-PRO" pitchFamily="50" charset="-128"/>
          <a:cs typeface="+mj-cs"/>
        </a:defRPr>
      </a:lvl1pPr>
      <a:lvl2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2pPr>
      <a:lvl3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3pPr>
      <a:lvl4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4pPr>
      <a:lvl5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5pPr>
      <a:lvl6pPr marL="4572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6pPr>
      <a:lvl7pPr marL="9144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7pPr>
      <a:lvl8pPr marL="13716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8pPr>
      <a:lvl9pPr marL="18288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9pPr>
    </p:titleStyle>
    <p:bodyStyle>
      <a:lvl1pPr marL="342900" indent="-342900" algn="l" rtl="0" eaLnBrk="1" fontAlgn="base" hangingPunct="1">
        <a:spcBef>
          <a:spcPct val="20000"/>
        </a:spcBef>
        <a:spcAft>
          <a:spcPct val="0"/>
        </a:spcAft>
        <a:buFont typeface="Arial" charset="0"/>
        <a:buChar char="•"/>
        <a:defRPr kumimoji="1" sz="2000" kern="1200">
          <a:solidFill>
            <a:schemeClr val="tx1"/>
          </a:solidFill>
          <a:latin typeface="HG丸ｺﾞｼｯｸM-PRO" pitchFamily="50" charset="-128"/>
          <a:ea typeface="HG丸ｺﾞｼｯｸM-PRO" pitchFamily="50" charset="-128"/>
          <a:cs typeface="+mn-cs"/>
        </a:defRPr>
      </a:lvl1pPr>
      <a:lvl2pPr marL="742950" indent="-285750" algn="l" rtl="0" eaLnBrk="1" fontAlgn="base" hangingPunct="1">
        <a:spcBef>
          <a:spcPct val="20000"/>
        </a:spcBef>
        <a:spcAft>
          <a:spcPct val="0"/>
        </a:spcAft>
        <a:buFont typeface="Arial" charset="0"/>
        <a:buChar char="–"/>
        <a:defRPr kumimoji="1" kern="1200">
          <a:solidFill>
            <a:schemeClr val="tx1"/>
          </a:solidFill>
          <a:latin typeface="HG丸ｺﾞｼｯｸM-PRO" pitchFamily="50" charset="-128"/>
          <a:ea typeface="HG丸ｺﾞｼｯｸM-PRO" pitchFamily="50" charset="-128"/>
          <a:cs typeface="+mn-cs"/>
        </a:defRPr>
      </a:lvl2pPr>
      <a:lvl3pPr marL="1143000" indent="-228600" algn="l" rtl="0" eaLnBrk="1" fontAlgn="base" hangingPunct="1">
        <a:spcBef>
          <a:spcPct val="20000"/>
        </a:spcBef>
        <a:spcAft>
          <a:spcPct val="0"/>
        </a:spcAft>
        <a:buFont typeface="Arial" charset="0"/>
        <a:buChar char="•"/>
        <a:defRPr kumimoji="1" sz="1600" kern="1200">
          <a:solidFill>
            <a:schemeClr val="tx1"/>
          </a:solidFill>
          <a:latin typeface="HG丸ｺﾞｼｯｸM-PRO" pitchFamily="50" charset="-128"/>
          <a:ea typeface="HG丸ｺﾞｼｯｸM-PRO" pitchFamily="50" charset="-128"/>
          <a:cs typeface="+mn-cs"/>
        </a:defRPr>
      </a:lvl3pPr>
      <a:lvl4pPr marL="1600200" indent="-228600" algn="l" rtl="0" eaLnBrk="1" fontAlgn="base" hangingPunct="1">
        <a:spcBef>
          <a:spcPct val="20000"/>
        </a:spcBef>
        <a:spcAft>
          <a:spcPct val="0"/>
        </a:spcAft>
        <a:buFont typeface="Arial" charset="0"/>
        <a:buChar char="–"/>
        <a:defRPr kumimoji="1" sz="1400" kern="1200">
          <a:solidFill>
            <a:schemeClr val="tx1"/>
          </a:solidFill>
          <a:latin typeface="HG丸ｺﾞｼｯｸM-PRO" pitchFamily="50" charset="-128"/>
          <a:ea typeface="HG丸ｺﾞｼｯｸM-PRO" pitchFamily="50" charset="-128"/>
          <a:cs typeface="+mn-cs"/>
        </a:defRPr>
      </a:lvl4pPr>
      <a:lvl5pPr marL="2057400" indent="-228600" algn="l" rtl="0" eaLnBrk="1" fontAlgn="base" hangingPunct="1">
        <a:spcBef>
          <a:spcPct val="20000"/>
        </a:spcBef>
        <a:spcAft>
          <a:spcPct val="0"/>
        </a:spcAft>
        <a:buFont typeface="Arial" charset="0"/>
        <a:buChar char="»"/>
        <a:defRPr kumimoji="1" sz="1200" kern="1200">
          <a:solidFill>
            <a:schemeClr val="tx1"/>
          </a:solidFill>
          <a:latin typeface="HG丸ｺﾞｼｯｸM-PRO" pitchFamily="50" charset="-128"/>
          <a:ea typeface="HG丸ｺﾞｼｯｸM-PRO"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C:\project\PPTtemplate\08_simple\Normal.jpg"/>
          <p:cNvPicPr>
            <a:picLocks noChangeAspect="1" noChangeArrowheads="1"/>
          </p:cNvPicPr>
          <p:nvPr/>
        </p:nvPicPr>
        <p:blipFill>
          <a:blip r:embed="rId12" cstate="print"/>
          <a:srcRect/>
          <a:stretch>
            <a:fillRect/>
          </a:stretch>
        </p:blipFill>
        <p:spPr bwMode="auto">
          <a:xfrm>
            <a:off x="0" y="0"/>
            <a:ext cx="9144000" cy="6858000"/>
          </a:xfrm>
          <a:prstGeom prst="rect">
            <a:avLst/>
          </a:prstGeom>
          <a:noFill/>
          <a:ln w="9525">
            <a:noFill/>
            <a:miter lim="800000"/>
            <a:headEnd/>
            <a:tailEnd/>
          </a:ln>
        </p:spPr>
      </p:pic>
      <p:sp>
        <p:nvSpPr>
          <p:cNvPr id="1027" name="タイトル プレースホルダ 1"/>
          <p:cNvSpPr>
            <a:spLocks noGrp="1"/>
          </p:cNvSpPr>
          <p:nvPr>
            <p:ph type="title"/>
          </p:nvPr>
        </p:nvSpPr>
        <p:spPr bwMode="auto">
          <a:xfrm>
            <a:off x="179389" y="188913"/>
            <a:ext cx="7705725" cy="576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8" name="テキスト プレースホルダ 2"/>
          <p:cNvSpPr>
            <a:spLocks noGrp="1"/>
          </p:cNvSpPr>
          <p:nvPr>
            <p:ph type="body" idx="1"/>
          </p:nvPr>
        </p:nvSpPr>
        <p:spPr bwMode="auto">
          <a:xfrm>
            <a:off x="250826" y="1052513"/>
            <a:ext cx="8569325" cy="4968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107950" y="6237290"/>
            <a:ext cx="2133600" cy="217487"/>
          </a:xfrm>
          <a:prstGeom prst="rect">
            <a:avLst/>
          </a:prstGeom>
        </p:spPr>
        <p:txBody>
          <a:bodyPr vert="horz" lIns="91440" tIns="45720" rIns="91440" bIns="45720" rtlCol="0" anchor="t"/>
          <a:lstStyle>
            <a:lvl1pPr algn="l" fontAlgn="auto">
              <a:spcBef>
                <a:spcPts val="0"/>
              </a:spcBef>
              <a:spcAft>
                <a:spcPts val="0"/>
              </a:spcAft>
              <a:defRPr sz="800" b="0">
                <a:solidFill>
                  <a:schemeClr val="tx1"/>
                </a:solidFill>
                <a:latin typeface="Arial Black" pitchFamily="34" charset="0"/>
                <a:ea typeface="HG丸ｺﾞｼｯｸM-PRO" pitchFamily="50" charset="-128"/>
              </a:defRPr>
            </a:lvl1pPr>
          </a:lstStyle>
          <a:p>
            <a:pPr>
              <a:defRPr/>
            </a:pPr>
            <a:endParaRPr lang="ja-JP" altLang="en-US">
              <a:solidFill>
                <a:prstClr val="black"/>
              </a:solidFill>
            </a:endParaRPr>
          </a:p>
        </p:txBody>
      </p:sp>
      <p:sp>
        <p:nvSpPr>
          <p:cNvPr id="5" name="フッター プレースホルダ 4"/>
          <p:cNvSpPr>
            <a:spLocks noGrp="1"/>
          </p:cNvSpPr>
          <p:nvPr>
            <p:ph type="ftr" sz="quarter" idx="3"/>
          </p:nvPr>
        </p:nvSpPr>
        <p:spPr>
          <a:xfrm>
            <a:off x="107951" y="6524625"/>
            <a:ext cx="6840538" cy="217488"/>
          </a:xfrm>
          <a:prstGeom prst="rect">
            <a:avLst/>
          </a:prstGeom>
        </p:spPr>
        <p:txBody>
          <a:bodyPr vert="horz" lIns="91440" tIns="45720" rIns="91440" bIns="45720" rtlCol="0" anchor="t"/>
          <a:lstStyle>
            <a:lvl1pPr algn="l" fontAlgn="auto">
              <a:spcBef>
                <a:spcPts val="0"/>
              </a:spcBef>
              <a:spcAft>
                <a:spcPts val="0"/>
              </a:spcAft>
              <a:defRPr sz="800" b="0">
                <a:solidFill>
                  <a:schemeClr val="tx1"/>
                </a:solidFill>
                <a:latin typeface="Arial Black" pitchFamily="34" charset="0"/>
                <a:ea typeface="HG丸ｺﾞｼｯｸM-PRO" pitchFamily="50" charset="-128"/>
              </a:defRPr>
            </a:lvl1pPr>
          </a:lstStyle>
          <a:p>
            <a:pPr>
              <a:defRPr/>
            </a:pPr>
            <a:r>
              <a:rPr lang="en-US" altLang="ja-JP">
                <a:solidFill>
                  <a:prstClr val="black"/>
                </a:solidFill>
              </a:rPr>
              <a:t>COPYRIGHT</a:t>
            </a:r>
            <a:endParaRPr lang="ja-JP" altLang="en-US">
              <a:solidFill>
                <a:prstClr val="black"/>
              </a:solidFill>
            </a:endParaRPr>
          </a:p>
        </p:txBody>
      </p:sp>
      <p:sp>
        <p:nvSpPr>
          <p:cNvPr id="6" name="スライド番号プレースホルダ 5"/>
          <p:cNvSpPr>
            <a:spLocks noGrp="1"/>
          </p:cNvSpPr>
          <p:nvPr>
            <p:ph type="sldNum" sz="quarter" idx="4"/>
          </p:nvPr>
        </p:nvSpPr>
        <p:spPr>
          <a:xfrm>
            <a:off x="8609014" y="401639"/>
            <a:ext cx="427037" cy="219075"/>
          </a:xfrm>
          <a:prstGeom prst="rect">
            <a:avLst/>
          </a:prstGeom>
          <a:noFill/>
        </p:spPr>
        <p:txBody>
          <a:bodyPr vert="horz" lIns="0" tIns="0" rIns="0" bIns="0" rtlCol="0" anchor="t"/>
          <a:lstStyle>
            <a:lvl1pPr algn="r" fontAlgn="auto">
              <a:spcBef>
                <a:spcPts val="0"/>
              </a:spcBef>
              <a:spcAft>
                <a:spcPts val="0"/>
              </a:spcAft>
              <a:defRPr sz="800" b="0">
                <a:solidFill>
                  <a:schemeClr val="bg1"/>
                </a:solidFill>
                <a:latin typeface="HG丸ｺﾞｼｯｸM-PRO" pitchFamily="50" charset="-128"/>
                <a:ea typeface="HG丸ｺﾞｼｯｸM-PRO" pitchFamily="50" charset="-128"/>
              </a:defRPr>
            </a:lvl1pPr>
          </a:lstStyle>
          <a:p>
            <a:pPr>
              <a:defRPr/>
            </a:pPr>
            <a:fld id="{EF7A2E2D-412B-45DF-A394-48137199C1C8}" type="slidenum">
              <a:rPr lang="ja-JP" altLang="en-US">
                <a:solidFill>
                  <a:prstClr val="white"/>
                </a:solidFill>
              </a:rPr>
              <a:pPr>
                <a:defRPr/>
              </a:pPr>
              <a:t>‹#›</a:t>
            </a:fld>
            <a:endParaRPr lang="ja-JP" altLang="en-US" dirty="0">
              <a:solidFill>
                <a:prstClr val="white"/>
              </a:solidFill>
            </a:endParaRPr>
          </a:p>
        </p:txBody>
      </p:sp>
    </p:spTree>
    <p:extLst>
      <p:ext uri="{BB962C8B-B14F-4D97-AF65-F5344CB8AC3E}">
        <p14:creationId xmlns:p14="http://schemas.microsoft.com/office/powerpoint/2010/main" val="4225380148"/>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Lst>
  <p:hf hdr="0"/>
  <p:txStyles>
    <p:titleStyle>
      <a:lvl1pPr algn="r" rtl="0" eaLnBrk="1" fontAlgn="base" hangingPunct="1">
        <a:spcBef>
          <a:spcPct val="0"/>
        </a:spcBef>
        <a:spcAft>
          <a:spcPct val="0"/>
        </a:spcAft>
        <a:defRPr kumimoji="1" sz="2400" b="1" kern="1200">
          <a:solidFill>
            <a:schemeClr val="tx1"/>
          </a:solidFill>
          <a:latin typeface="HG丸ｺﾞｼｯｸM-PRO" pitchFamily="50" charset="-128"/>
          <a:ea typeface="HG丸ｺﾞｼｯｸM-PRO" pitchFamily="50" charset="-128"/>
          <a:cs typeface="+mj-cs"/>
        </a:defRPr>
      </a:lvl1pPr>
      <a:lvl2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2pPr>
      <a:lvl3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3pPr>
      <a:lvl4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4pPr>
      <a:lvl5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5pPr>
      <a:lvl6pPr marL="4572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6pPr>
      <a:lvl7pPr marL="9144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7pPr>
      <a:lvl8pPr marL="13716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8pPr>
      <a:lvl9pPr marL="18288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9pPr>
    </p:titleStyle>
    <p:bodyStyle>
      <a:lvl1pPr marL="342900" indent="-342900" algn="l" rtl="0" eaLnBrk="1" fontAlgn="base" hangingPunct="1">
        <a:spcBef>
          <a:spcPct val="20000"/>
        </a:spcBef>
        <a:spcAft>
          <a:spcPct val="0"/>
        </a:spcAft>
        <a:buFont typeface="Arial" charset="0"/>
        <a:buChar char="•"/>
        <a:defRPr kumimoji="1" sz="2000" kern="1200">
          <a:solidFill>
            <a:schemeClr val="tx1"/>
          </a:solidFill>
          <a:latin typeface="HG丸ｺﾞｼｯｸM-PRO" pitchFamily="50" charset="-128"/>
          <a:ea typeface="HG丸ｺﾞｼｯｸM-PRO" pitchFamily="50" charset="-128"/>
          <a:cs typeface="+mn-cs"/>
        </a:defRPr>
      </a:lvl1pPr>
      <a:lvl2pPr marL="742950" indent="-285750" algn="l" rtl="0" eaLnBrk="1" fontAlgn="base" hangingPunct="1">
        <a:spcBef>
          <a:spcPct val="20000"/>
        </a:spcBef>
        <a:spcAft>
          <a:spcPct val="0"/>
        </a:spcAft>
        <a:buFont typeface="Arial" charset="0"/>
        <a:buChar char="–"/>
        <a:defRPr kumimoji="1" kern="1200">
          <a:solidFill>
            <a:schemeClr val="tx1"/>
          </a:solidFill>
          <a:latin typeface="HG丸ｺﾞｼｯｸM-PRO" pitchFamily="50" charset="-128"/>
          <a:ea typeface="HG丸ｺﾞｼｯｸM-PRO" pitchFamily="50" charset="-128"/>
          <a:cs typeface="+mn-cs"/>
        </a:defRPr>
      </a:lvl2pPr>
      <a:lvl3pPr marL="1143000" indent="-228600" algn="l" rtl="0" eaLnBrk="1" fontAlgn="base" hangingPunct="1">
        <a:spcBef>
          <a:spcPct val="20000"/>
        </a:spcBef>
        <a:spcAft>
          <a:spcPct val="0"/>
        </a:spcAft>
        <a:buFont typeface="Arial" charset="0"/>
        <a:buChar char="•"/>
        <a:defRPr kumimoji="1" sz="1600" kern="1200">
          <a:solidFill>
            <a:schemeClr val="tx1"/>
          </a:solidFill>
          <a:latin typeface="HG丸ｺﾞｼｯｸM-PRO" pitchFamily="50" charset="-128"/>
          <a:ea typeface="HG丸ｺﾞｼｯｸM-PRO" pitchFamily="50" charset="-128"/>
          <a:cs typeface="+mn-cs"/>
        </a:defRPr>
      </a:lvl3pPr>
      <a:lvl4pPr marL="1600200" indent="-228600" algn="l" rtl="0" eaLnBrk="1" fontAlgn="base" hangingPunct="1">
        <a:spcBef>
          <a:spcPct val="20000"/>
        </a:spcBef>
        <a:spcAft>
          <a:spcPct val="0"/>
        </a:spcAft>
        <a:buFont typeface="Arial" charset="0"/>
        <a:buChar char="–"/>
        <a:defRPr kumimoji="1" sz="1400" kern="1200">
          <a:solidFill>
            <a:schemeClr val="tx1"/>
          </a:solidFill>
          <a:latin typeface="HG丸ｺﾞｼｯｸM-PRO" pitchFamily="50" charset="-128"/>
          <a:ea typeface="HG丸ｺﾞｼｯｸM-PRO" pitchFamily="50" charset="-128"/>
          <a:cs typeface="+mn-cs"/>
        </a:defRPr>
      </a:lvl4pPr>
      <a:lvl5pPr marL="2057400" indent="-228600" algn="l" rtl="0" eaLnBrk="1" fontAlgn="base" hangingPunct="1">
        <a:spcBef>
          <a:spcPct val="20000"/>
        </a:spcBef>
        <a:spcAft>
          <a:spcPct val="0"/>
        </a:spcAft>
        <a:buFont typeface="Arial" charset="0"/>
        <a:buChar char="»"/>
        <a:defRPr kumimoji="1" sz="1200" kern="1200">
          <a:solidFill>
            <a:schemeClr val="tx1"/>
          </a:solidFill>
          <a:latin typeface="HG丸ｺﾞｼｯｸM-PRO" pitchFamily="50" charset="-128"/>
          <a:ea typeface="HG丸ｺﾞｼｯｸM-PRO"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D9F8C44-0698-438A-A352-AB2DB0349E0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62185123"/>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4.xml"/></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7.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1.xml"/><Relationship Id="rId5" Type="http://schemas.openxmlformats.org/officeDocument/2006/relationships/image" Target="../media/image76.jpeg"/><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1.xml"/><Relationship Id="rId5" Type="http://schemas.openxmlformats.org/officeDocument/2006/relationships/image" Target="../media/image78.jpeg"/><Relationship Id="rId4" Type="http://schemas.openxmlformats.org/officeDocument/2006/relationships/image" Target="../media/image77.jpe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86.jpeg"/><Relationship Id="rId3" Type="http://schemas.openxmlformats.org/officeDocument/2006/relationships/diagramLayout" Target="../diagrams/layout1.xml"/><Relationship Id="rId7" Type="http://schemas.openxmlformats.org/officeDocument/2006/relationships/image" Target="../media/image81.jpeg"/><Relationship Id="rId12" Type="http://schemas.openxmlformats.org/officeDocument/2006/relationships/image" Target="../media/image85.jpeg"/><Relationship Id="rId2" Type="http://schemas.openxmlformats.org/officeDocument/2006/relationships/diagramData" Target="../diagrams/data1.xml"/><Relationship Id="rId16" Type="http://schemas.microsoft.com/office/2007/relationships/hdphoto" Target="../media/hdphoto3.wdp"/><Relationship Id="rId1" Type="http://schemas.openxmlformats.org/officeDocument/2006/relationships/slideLayout" Target="../slideLayouts/slideLayout21.xml"/><Relationship Id="rId6" Type="http://schemas.microsoft.com/office/2007/relationships/diagramDrawing" Target="../diagrams/drawing1.xml"/><Relationship Id="rId11" Type="http://schemas.openxmlformats.org/officeDocument/2006/relationships/image" Target="../media/image84.png"/><Relationship Id="rId5" Type="http://schemas.openxmlformats.org/officeDocument/2006/relationships/diagramColors" Target="../diagrams/colors1.xml"/><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diagramQuickStyle" Target="../diagrams/quickStyle1.xml"/><Relationship Id="rId9" Type="http://schemas.openxmlformats.org/officeDocument/2006/relationships/image" Target="../media/image82.png"/><Relationship Id="rId14"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109.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09.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10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09.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l="4542" r="5909"/>
          <a:stretch/>
        </p:blipFill>
        <p:spPr>
          <a:xfrm>
            <a:off x="0" y="0"/>
            <a:ext cx="9217025" cy="6858000"/>
          </a:xfrm>
          <a:prstGeom prst="rect">
            <a:avLst/>
          </a:prstGeom>
          <a:solidFill>
            <a:srgbClr val="808080">
              <a:alpha val="83922"/>
            </a:srgbClr>
          </a:solidFill>
        </p:spPr>
      </p:pic>
      <p:sp>
        <p:nvSpPr>
          <p:cNvPr id="4" name="テキスト ボックス 3"/>
          <p:cNvSpPr txBox="1"/>
          <p:nvPr/>
        </p:nvSpPr>
        <p:spPr>
          <a:xfrm>
            <a:off x="360294" y="2944252"/>
            <a:ext cx="8496436" cy="923330"/>
          </a:xfrm>
          <a:prstGeom prst="rect">
            <a:avLst/>
          </a:prstGeom>
          <a:solidFill>
            <a:srgbClr val="777777">
              <a:alpha val="4902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ja-JP" altLang="ja-JP" sz="2700" dirty="0">
                <a:solidFill>
                  <a:schemeClr val="bg1"/>
                </a:solidFill>
              </a:rPr>
              <a:t>外来・入院・地域を繋ぐ地域一体型</a:t>
            </a:r>
            <a:r>
              <a:rPr lang="en-US" altLang="ja-JP" sz="2700" dirty="0">
                <a:solidFill>
                  <a:schemeClr val="bg1"/>
                </a:solidFill>
              </a:rPr>
              <a:t>NST</a:t>
            </a:r>
            <a:r>
              <a:rPr lang="ja-JP" altLang="ja-JP" sz="2700" dirty="0">
                <a:solidFill>
                  <a:schemeClr val="bg1"/>
                </a:solidFill>
              </a:rPr>
              <a:t>モデルを目指して</a:t>
            </a:r>
          </a:p>
          <a:p>
            <a:pPr algn="ctr"/>
            <a:r>
              <a:rPr lang="ja-JP" altLang="ja-JP" sz="2700" dirty="0">
                <a:solidFill>
                  <a:schemeClr val="bg1"/>
                </a:solidFill>
              </a:rPr>
              <a:t>～薬剤師を活用した栄養管理の手法～</a:t>
            </a:r>
          </a:p>
        </p:txBody>
      </p:sp>
      <p:sp>
        <p:nvSpPr>
          <p:cNvPr id="5" name="テキスト ボックス 4"/>
          <p:cNvSpPr txBox="1"/>
          <p:nvPr/>
        </p:nvSpPr>
        <p:spPr>
          <a:xfrm>
            <a:off x="5368607" y="5181990"/>
            <a:ext cx="3775393" cy="400110"/>
          </a:xfrm>
          <a:prstGeom prst="rect">
            <a:avLst/>
          </a:prstGeom>
          <a:noFill/>
        </p:spPr>
        <p:txBody>
          <a:bodyPr wrap="none" rtlCol="0">
            <a:spAutoFit/>
          </a:bodyPr>
          <a:lstStyle/>
          <a:p>
            <a:r>
              <a:rPr lang="zh-TW" altLang="en-US" sz="2000" b="1" dirty="0">
                <a:solidFill>
                  <a:schemeClr val="bg1"/>
                </a:solidFill>
                <a:latin typeface="メイリオ" panose="020B0604030504040204" pitchFamily="50" charset="-128"/>
                <a:ea typeface="メイリオ" panose="020B0604030504040204" pitchFamily="50" charset="-128"/>
              </a:rPr>
              <a:t>三豊総合病院</a:t>
            </a:r>
            <a:r>
              <a:rPr lang="ja-JP" altLang="en-US" sz="2000" b="1" dirty="0">
                <a:solidFill>
                  <a:schemeClr val="bg1"/>
                </a:solidFill>
                <a:latin typeface="メイリオ" panose="020B0604030504040204" pitchFamily="50" charset="-128"/>
                <a:ea typeface="メイリオ" panose="020B0604030504040204" pitchFamily="50" charset="-128"/>
              </a:rPr>
              <a:t>　薬剤部　篠永浩</a:t>
            </a:r>
          </a:p>
        </p:txBody>
      </p:sp>
      <p:sp>
        <p:nvSpPr>
          <p:cNvPr id="6" name="テキスト ボックス 5"/>
          <p:cNvSpPr txBox="1"/>
          <p:nvPr/>
        </p:nvSpPr>
        <p:spPr>
          <a:xfrm>
            <a:off x="4283968" y="116632"/>
            <a:ext cx="5275121" cy="523220"/>
          </a:xfrm>
          <a:prstGeom prst="rect">
            <a:avLst/>
          </a:prstGeom>
          <a:noFill/>
        </p:spPr>
        <p:txBody>
          <a:bodyPr wrap="square" rtlCol="0">
            <a:spAutoFit/>
          </a:bodyPr>
          <a:lstStyle/>
          <a:p>
            <a:pPr algn="ctr"/>
            <a:r>
              <a:rPr lang="ja-JP" altLang="en-US" sz="1400" dirty="0">
                <a:solidFill>
                  <a:schemeClr val="bg1"/>
                </a:solidFill>
                <a:latin typeface="メイリオ" panose="020B0604030504040204" pitchFamily="50" charset="-128"/>
                <a:ea typeface="メイリオ" panose="020B0604030504040204" pitchFamily="50" charset="-128"/>
              </a:rPr>
              <a:t>第</a:t>
            </a:r>
            <a:r>
              <a:rPr lang="en-US" altLang="ja-JP" sz="1400" dirty="0">
                <a:solidFill>
                  <a:schemeClr val="bg1"/>
                </a:solidFill>
                <a:latin typeface="メイリオ" panose="020B0604030504040204" pitchFamily="50" charset="-128"/>
                <a:ea typeface="メイリオ" panose="020B0604030504040204" pitchFamily="50" charset="-128"/>
              </a:rPr>
              <a:t>13</a:t>
            </a:r>
            <a:r>
              <a:rPr lang="ja-JP" altLang="en-US" sz="1400" dirty="0">
                <a:solidFill>
                  <a:schemeClr val="bg1"/>
                </a:solidFill>
                <a:latin typeface="メイリオ" panose="020B0604030504040204" pitchFamily="50" charset="-128"/>
                <a:ea typeface="メイリオ" panose="020B0604030504040204" pitchFamily="50" charset="-128"/>
              </a:rPr>
              <a:t>回日本臨床栄養代謝学会中国四国支部学術集会</a:t>
            </a:r>
            <a:r>
              <a:rPr lang="ja-JP" altLang="en-US" sz="1400" b="1" dirty="0">
                <a:solidFill>
                  <a:schemeClr val="bg1"/>
                </a:solidFill>
                <a:latin typeface="メイリオ" panose="020B0604030504040204" pitchFamily="50" charset="-128"/>
                <a:ea typeface="メイリオ" panose="020B0604030504040204" pitchFamily="50" charset="-128"/>
              </a:rPr>
              <a:t>　</a:t>
            </a:r>
            <a:endParaRPr lang="en-US" altLang="ja-JP" sz="1400" b="1" dirty="0">
              <a:solidFill>
                <a:schemeClr val="bg1"/>
              </a:solidFill>
              <a:latin typeface="メイリオ" panose="020B0604030504040204" pitchFamily="50" charset="-128"/>
              <a:ea typeface="メイリオ" panose="020B0604030504040204" pitchFamily="50" charset="-128"/>
            </a:endParaRPr>
          </a:p>
          <a:p>
            <a:pPr algn="ctr"/>
            <a:r>
              <a:rPr lang="ja-JP" altLang="en-US" sz="1400" dirty="0">
                <a:solidFill>
                  <a:schemeClr val="bg1"/>
                </a:solidFill>
                <a:latin typeface="メイリオ" panose="020B0604030504040204" pitchFamily="50" charset="-128"/>
                <a:ea typeface="メイリオ" panose="020B0604030504040204" pitchFamily="50" charset="-128"/>
              </a:rPr>
              <a:t>シンポジウム</a:t>
            </a:r>
            <a:r>
              <a:rPr lang="en-US" altLang="ja-JP" sz="1400" dirty="0">
                <a:solidFill>
                  <a:schemeClr val="bg1"/>
                </a:solidFill>
                <a:latin typeface="メイリオ" panose="020B0604030504040204" pitchFamily="50" charset="-128"/>
                <a:ea typeface="メイリオ" panose="020B0604030504040204" pitchFamily="50" charset="-128"/>
              </a:rPr>
              <a:t> </a:t>
            </a:r>
            <a:r>
              <a:rPr lang="ja-JP" altLang="en-US" sz="1400" dirty="0">
                <a:solidFill>
                  <a:schemeClr val="bg1"/>
                </a:solidFill>
                <a:latin typeface="メイリオ" panose="020B0604030504040204" pitchFamily="50" charset="-128"/>
                <a:ea typeface="メイリオ" panose="020B0604030504040204" pitchFamily="50" charset="-128"/>
              </a:rPr>
              <a:t>「地域共生をささえる」</a:t>
            </a:r>
            <a:endParaRPr kumimoji="1" lang="ja-JP" altLang="en-US" sz="1400"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34345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3245293" y="6381328"/>
            <a:ext cx="2729756" cy="41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 name="正方形/長方形 3"/>
          <p:cNvSpPr/>
          <p:nvPr/>
        </p:nvSpPr>
        <p:spPr>
          <a:xfrm>
            <a:off x="827584" y="1556792"/>
            <a:ext cx="7704856"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5" y="1498824"/>
            <a:ext cx="2817716" cy="495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1517989"/>
            <a:ext cx="3000992" cy="495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36512" y="961564"/>
            <a:ext cx="2834430" cy="461665"/>
          </a:xfrm>
          <a:prstGeom prst="rect">
            <a:avLst/>
          </a:prstGeom>
          <a:noFill/>
        </p:spPr>
        <p:txBody>
          <a:bodyPr wrap="none" rtlCol="0">
            <a:spAutoFit/>
          </a:bodyPr>
          <a:lstStyle/>
          <a:p>
            <a:r>
              <a:rPr kumimoji="1" lang="en-US" altLang="ja-JP" sz="2400" dirty="0"/>
              <a:t>〈</a:t>
            </a:r>
            <a:r>
              <a:rPr kumimoji="1" lang="ja-JP" altLang="en-US" sz="2400" dirty="0"/>
              <a:t>薬剤管理サマリー</a:t>
            </a:r>
            <a:r>
              <a:rPr lang="en-US" altLang="ja-JP" sz="2400" dirty="0"/>
              <a:t>〉</a:t>
            </a:r>
            <a:endParaRPr kumimoji="1" lang="ja-JP" altLang="en-US" sz="2400" dirty="0"/>
          </a:p>
        </p:txBody>
      </p:sp>
      <p:sp>
        <p:nvSpPr>
          <p:cNvPr id="10" name="テキスト ボックス 9"/>
          <p:cNvSpPr txBox="1"/>
          <p:nvPr/>
        </p:nvSpPr>
        <p:spPr>
          <a:xfrm>
            <a:off x="3009503" y="980728"/>
            <a:ext cx="2646878" cy="461665"/>
          </a:xfrm>
          <a:prstGeom prst="rect">
            <a:avLst/>
          </a:prstGeom>
          <a:noFill/>
        </p:spPr>
        <p:txBody>
          <a:bodyPr wrap="none" rtlCol="0">
            <a:spAutoFit/>
          </a:bodyPr>
          <a:lstStyle/>
          <a:p>
            <a:r>
              <a:rPr kumimoji="1" lang="en-US" altLang="ja-JP" sz="2400" dirty="0"/>
              <a:t>〈</a:t>
            </a:r>
            <a:r>
              <a:rPr kumimoji="1" lang="ja-JP" altLang="en-US" sz="2400" dirty="0"/>
              <a:t>介入状況報告書</a:t>
            </a:r>
            <a:r>
              <a:rPr lang="en-US" altLang="ja-JP" sz="2400" dirty="0"/>
              <a:t>〉</a:t>
            </a:r>
            <a:endParaRPr kumimoji="1" lang="ja-JP" altLang="en-US" sz="2400" dirty="0"/>
          </a:p>
        </p:txBody>
      </p:sp>
      <p:sp>
        <p:nvSpPr>
          <p:cNvPr id="12" name="タイトル 1"/>
          <p:cNvSpPr>
            <a:spLocks noGrp="1"/>
          </p:cNvSpPr>
          <p:nvPr>
            <p:ph type="title"/>
          </p:nvPr>
        </p:nvSpPr>
        <p:spPr>
          <a:xfrm>
            <a:off x="-180528" y="133836"/>
            <a:ext cx="8202334" cy="724942"/>
          </a:xfrm>
        </p:spPr>
        <p:txBody>
          <a:bodyPr>
            <a:normAutofit/>
          </a:bodyPr>
          <a:lstStyle/>
          <a:p>
            <a:r>
              <a:rPr kumimoji="1" lang="ja-JP" altLang="en-US" sz="2000" dirty="0">
                <a:solidFill>
                  <a:schemeClr val="tx1"/>
                </a:solidFill>
                <a:latin typeface="メイリオ" panose="020B0604030504040204" pitchFamily="50" charset="-128"/>
                <a:ea typeface="メイリオ" panose="020B0604030504040204" pitchFamily="50" charset="-128"/>
              </a:rPr>
              <a:t>当地域で使用している薬剤管理サマリー及び介入状況報告書</a:t>
            </a:r>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0334" y="1412776"/>
            <a:ext cx="3263666" cy="5335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テキスト ボックス 14"/>
          <p:cNvSpPr txBox="1"/>
          <p:nvPr/>
        </p:nvSpPr>
        <p:spPr>
          <a:xfrm>
            <a:off x="5940152" y="1012666"/>
            <a:ext cx="3262432" cy="400110"/>
          </a:xfrm>
          <a:prstGeom prst="rect">
            <a:avLst/>
          </a:prstGeom>
          <a:noFill/>
        </p:spPr>
        <p:txBody>
          <a:bodyPr wrap="none" rtlCol="0">
            <a:spAutoFit/>
          </a:bodyPr>
          <a:lstStyle/>
          <a:p>
            <a:r>
              <a:rPr kumimoji="1" lang="en-US" altLang="ja-JP" sz="2000" dirty="0"/>
              <a:t>〈</a:t>
            </a:r>
            <a:r>
              <a:rPr lang="ja-JP" altLang="en-US" sz="2000" dirty="0"/>
              <a:t>訪問薬剤管理指導報告書</a:t>
            </a:r>
            <a:r>
              <a:rPr lang="en-US" altLang="ja-JP" sz="2000" dirty="0"/>
              <a:t>〉</a:t>
            </a:r>
            <a:endParaRPr kumimoji="1" lang="ja-JP" altLang="en-US" sz="2000" dirty="0"/>
          </a:p>
        </p:txBody>
      </p:sp>
    </p:spTree>
    <p:extLst>
      <p:ext uri="{BB962C8B-B14F-4D97-AF65-F5344CB8AC3E}">
        <p14:creationId xmlns:p14="http://schemas.microsoft.com/office/powerpoint/2010/main" val="1720335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6306741" y="6381328"/>
            <a:ext cx="2729756" cy="41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 name="正方形/長方形 3"/>
          <p:cNvSpPr/>
          <p:nvPr/>
        </p:nvSpPr>
        <p:spPr>
          <a:xfrm>
            <a:off x="827584" y="1628800"/>
            <a:ext cx="7848872"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01" y="908720"/>
            <a:ext cx="3276175"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151509" y="1484783"/>
            <a:ext cx="3124347" cy="12847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 name="グループ化 1"/>
          <p:cNvGrpSpPr/>
          <p:nvPr/>
        </p:nvGrpSpPr>
        <p:grpSpPr>
          <a:xfrm>
            <a:off x="1223628" y="2559074"/>
            <a:ext cx="7056784" cy="2493860"/>
            <a:chOff x="1979712" y="143053"/>
            <a:chExt cx="7056784" cy="2493860"/>
          </a:xfrm>
        </p:grpSpPr>
        <p:sp>
          <p:nvSpPr>
            <p:cNvPr id="6" name="テキスト ボックス 5"/>
            <p:cNvSpPr txBox="1"/>
            <p:nvPr/>
          </p:nvSpPr>
          <p:spPr>
            <a:xfrm>
              <a:off x="3143265" y="260648"/>
              <a:ext cx="2198038" cy="523220"/>
            </a:xfrm>
            <a:prstGeom prst="rect">
              <a:avLst/>
            </a:prstGeom>
            <a:noFill/>
          </p:spPr>
          <p:txBody>
            <a:bodyPr wrap="none" rtlCol="0">
              <a:spAutoFit/>
            </a:bodyPr>
            <a:lstStyle/>
            <a:p>
              <a:r>
                <a:rPr kumimoji="1" lang="ja-JP" altLang="en-US" sz="2800" dirty="0"/>
                <a:t>薬剤サマリー</a:t>
              </a:r>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189757"/>
              <a:ext cx="7056784" cy="2447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1979712" y="143053"/>
              <a:ext cx="7043520" cy="24938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p:cNvSpPr/>
            <p:nvPr/>
          </p:nvSpPr>
          <p:spPr>
            <a:xfrm>
              <a:off x="6876255" y="1983001"/>
              <a:ext cx="1908071" cy="2541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p:cNvSpPr/>
            <p:nvPr/>
          </p:nvSpPr>
          <p:spPr>
            <a:xfrm>
              <a:off x="1979712" y="1916832"/>
              <a:ext cx="7056784" cy="7200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9" name="四角形吹き出し 18"/>
          <p:cNvSpPr/>
          <p:nvPr/>
        </p:nvSpPr>
        <p:spPr>
          <a:xfrm>
            <a:off x="3694649" y="1426109"/>
            <a:ext cx="4981807" cy="783387"/>
          </a:xfrm>
          <a:prstGeom prst="wedgeRectCallout">
            <a:avLst>
              <a:gd name="adj1" fmla="val -38210"/>
              <a:gd name="adj2" fmla="val 77258"/>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メイリオ" panose="020B0604030504040204" pitchFamily="50" charset="-128"/>
                <a:ea typeface="メイリオ" panose="020B0604030504040204" pitchFamily="50" charset="-128"/>
              </a:rPr>
              <a:t>日本病院薬剤師会推奨のサマリーを参考に三豊観音寺地域版を改変</a:t>
            </a:r>
            <a:endParaRPr lang="en-US" altLang="ja-JP" sz="2000" dirty="0">
              <a:solidFill>
                <a:schemeClr val="tx1"/>
              </a:solidFill>
              <a:latin typeface="メイリオ" panose="020B0604030504040204" pitchFamily="50" charset="-128"/>
              <a:ea typeface="メイリオ" panose="020B0604030504040204" pitchFamily="50" charset="-128"/>
            </a:endParaRPr>
          </a:p>
        </p:txBody>
      </p:sp>
      <p:sp>
        <p:nvSpPr>
          <p:cNvPr id="20" name="四角形吹き出し 19"/>
          <p:cNvSpPr/>
          <p:nvPr/>
        </p:nvSpPr>
        <p:spPr>
          <a:xfrm>
            <a:off x="3450196" y="5402512"/>
            <a:ext cx="4866220" cy="1149252"/>
          </a:xfrm>
          <a:prstGeom prst="wedgeRectCallout">
            <a:avLst>
              <a:gd name="adj1" fmla="val 10334"/>
              <a:gd name="adj2" fmla="val -113049"/>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メイリオ" panose="020B0604030504040204" pitchFamily="50" charset="-128"/>
                <a:ea typeface="メイリオ" panose="020B0604030504040204" pitchFamily="50" charset="-128"/>
              </a:rPr>
              <a:t>退院後の主な注意点・服用管理の注意点</a:t>
            </a:r>
            <a:endParaRPr lang="en-US" altLang="ja-JP" sz="2000" dirty="0">
              <a:solidFill>
                <a:schemeClr val="tx1"/>
              </a:solidFill>
              <a:latin typeface="メイリオ" panose="020B0604030504040204" pitchFamily="50" charset="-128"/>
              <a:ea typeface="メイリオ" panose="020B0604030504040204" pitchFamily="50" charset="-128"/>
            </a:endParaRPr>
          </a:p>
          <a:p>
            <a:r>
              <a:rPr lang="en-US" altLang="ja-JP" sz="2000" dirty="0">
                <a:solidFill>
                  <a:srgbClr val="FF0000"/>
                </a:solidFill>
                <a:latin typeface="メイリオ" panose="020B0604030504040204" pitchFamily="50" charset="-128"/>
                <a:ea typeface="メイリオ" panose="020B0604030504040204" pitchFamily="50" charset="-128"/>
              </a:rPr>
              <a:t>※</a:t>
            </a:r>
            <a:r>
              <a:rPr lang="ja-JP" altLang="en-US" sz="2000" b="1" dirty="0">
                <a:solidFill>
                  <a:srgbClr val="FF0000"/>
                </a:solidFill>
                <a:latin typeface="メイリオ" panose="020B0604030504040204" pitchFamily="50" charset="-128"/>
                <a:ea typeface="メイリオ" panose="020B0604030504040204" pitchFamily="50" charset="-128"/>
              </a:rPr>
              <a:t>フレイル・低栄養のフォローアップを依頼</a:t>
            </a:r>
          </a:p>
        </p:txBody>
      </p:sp>
      <p:sp>
        <p:nvSpPr>
          <p:cNvPr id="22" name="テキスト ボックス 21"/>
          <p:cNvSpPr txBox="1"/>
          <p:nvPr/>
        </p:nvSpPr>
        <p:spPr>
          <a:xfrm>
            <a:off x="5148064" y="237227"/>
            <a:ext cx="2916183" cy="523220"/>
          </a:xfrm>
          <a:prstGeom prst="rect">
            <a:avLst/>
          </a:prstGeom>
          <a:noFill/>
        </p:spPr>
        <p:txBody>
          <a:bodyPr wrap="none" rtlCol="0">
            <a:spAutoFit/>
          </a:bodyPr>
          <a:lstStyle/>
          <a:p>
            <a:r>
              <a:rPr lang="ja-JP" altLang="en-US" sz="2800" dirty="0"/>
              <a:t>薬剤管理サマリー</a:t>
            </a:r>
            <a:endParaRPr kumimoji="1" lang="ja-JP" altLang="en-US" sz="2800" dirty="0"/>
          </a:p>
        </p:txBody>
      </p:sp>
    </p:spTree>
    <p:extLst>
      <p:ext uri="{BB962C8B-B14F-4D97-AF65-F5344CB8AC3E}">
        <p14:creationId xmlns:p14="http://schemas.microsoft.com/office/powerpoint/2010/main" val="359047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6306741" y="6381328"/>
            <a:ext cx="2729756" cy="41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509" y="721654"/>
            <a:ext cx="3645930" cy="6019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正方形/長方形 21"/>
          <p:cNvSpPr/>
          <p:nvPr/>
        </p:nvSpPr>
        <p:spPr>
          <a:xfrm>
            <a:off x="265809" y="2838798"/>
            <a:ext cx="3435753" cy="35707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5148064" y="237227"/>
            <a:ext cx="2698175" cy="523220"/>
          </a:xfrm>
          <a:prstGeom prst="rect">
            <a:avLst/>
          </a:prstGeom>
          <a:noFill/>
        </p:spPr>
        <p:txBody>
          <a:bodyPr wrap="none" rtlCol="0">
            <a:spAutoFit/>
          </a:bodyPr>
          <a:lstStyle/>
          <a:p>
            <a:r>
              <a:rPr lang="ja-JP" altLang="en-US" sz="2800" dirty="0"/>
              <a:t>介入状況報告書</a:t>
            </a:r>
            <a:endParaRPr kumimoji="1" lang="ja-JP" altLang="en-US" sz="2800" dirty="0"/>
          </a:p>
        </p:txBody>
      </p:sp>
      <p:sp>
        <p:nvSpPr>
          <p:cNvPr id="12" name="テキスト ボックス 11"/>
          <p:cNvSpPr txBox="1"/>
          <p:nvPr/>
        </p:nvSpPr>
        <p:spPr>
          <a:xfrm>
            <a:off x="4644008" y="5117122"/>
            <a:ext cx="184731" cy="338554"/>
          </a:xfrm>
          <a:prstGeom prst="rect">
            <a:avLst/>
          </a:prstGeom>
          <a:noFill/>
        </p:spPr>
        <p:txBody>
          <a:bodyPr wrap="none" rtlCol="0">
            <a:spAutoFit/>
          </a:bodyPr>
          <a:lstStyle/>
          <a:p>
            <a:endParaRPr kumimoji="1" lang="ja-JP" altLang="en-US" sz="1600" dirty="0">
              <a:latin typeface="メイリオ" panose="020B0604030504040204" pitchFamily="50" charset="-128"/>
              <a:ea typeface="メイリオ" panose="020B0604030504040204" pitchFamily="50" charset="-128"/>
            </a:endParaRPr>
          </a:p>
        </p:txBody>
      </p:sp>
      <p:grpSp>
        <p:nvGrpSpPr>
          <p:cNvPr id="2" name="グループ化 1"/>
          <p:cNvGrpSpPr/>
          <p:nvPr/>
        </p:nvGrpSpPr>
        <p:grpSpPr>
          <a:xfrm>
            <a:off x="1870415" y="799239"/>
            <a:ext cx="4700617" cy="6058761"/>
            <a:chOff x="1870415" y="799239"/>
            <a:chExt cx="4700617" cy="6058761"/>
          </a:xfrm>
        </p:grpSpPr>
        <p:grpSp>
          <p:nvGrpSpPr>
            <p:cNvPr id="3" name="グループ化 2"/>
            <p:cNvGrpSpPr/>
            <p:nvPr/>
          </p:nvGrpSpPr>
          <p:grpSpPr>
            <a:xfrm>
              <a:off x="1870415" y="799239"/>
              <a:ext cx="4700617" cy="6058761"/>
              <a:chOff x="-57118" y="826623"/>
              <a:chExt cx="4700617" cy="6058761"/>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826623"/>
                <a:ext cx="4680011" cy="6058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テキスト ボックス 13"/>
              <p:cNvSpPr txBox="1"/>
              <p:nvPr/>
            </p:nvSpPr>
            <p:spPr>
              <a:xfrm>
                <a:off x="-57118" y="1026894"/>
                <a:ext cx="415498" cy="369332"/>
              </a:xfrm>
              <a:prstGeom prst="rect">
                <a:avLst/>
              </a:prstGeom>
              <a:noFill/>
              <a:ln>
                <a:noFill/>
              </a:ln>
            </p:spPr>
            <p:txBody>
              <a:bodyPr wrap="none" rtlCol="0">
                <a:spAutoFit/>
              </a:bodyPr>
              <a:lstStyle/>
              <a:p>
                <a:r>
                  <a:rPr kumimoji="1" lang="ja-JP" altLang="en-US" dirty="0">
                    <a:solidFill>
                      <a:srgbClr val="FF0000"/>
                    </a:solidFill>
                  </a:rPr>
                  <a:t>①</a:t>
                </a:r>
              </a:p>
            </p:txBody>
          </p:sp>
          <p:sp>
            <p:nvSpPr>
              <p:cNvPr id="16" name="テキスト ボックス 15"/>
              <p:cNvSpPr txBox="1"/>
              <p:nvPr/>
            </p:nvSpPr>
            <p:spPr>
              <a:xfrm>
                <a:off x="-57118" y="1475492"/>
                <a:ext cx="415498" cy="369332"/>
              </a:xfrm>
              <a:prstGeom prst="rect">
                <a:avLst/>
              </a:prstGeom>
              <a:noFill/>
              <a:ln>
                <a:noFill/>
              </a:ln>
            </p:spPr>
            <p:txBody>
              <a:bodyPr wrap="none" rtlCol="0">
                <a:spAutoFit/>
              </a:bodyPr>
              <a:lstStyle/>
              <a:p>
                <a:r>
                  <a:rPr lang="ja-JP" altLang="en-US" dirty="0">
                    <a:solidFill>
                      <a:srgbClr val="FF0000"/>
                    </a:solidFill>
                  </a:rPr>
                  <a:t>②</a:t>
                </a:r>
                <a:endParaRPr kumimoji="1" lang="ja-JP" altLang="en-US" dirty="0">
                  <a:solidFill>
                    <a:srgbClr val="FF0000"/>
                  </a:solidFill>
                </a:endParaRPr>
              </a:p>
            </p:txBody>
          </p:sp>
          <p:sp>
            <p:nvSpPr>
              <p:cNvPr id="17" name="テキスト ボックス 16"/>
              <p:cNvSpPr txBox="1"/>
              <p:nvPr/>
            </p:nvSpPr>
            <p:spPr>
              <a:xfrm>
                <a:off x="-57118" y="1974985"/>
                <a:ext cx="415498" cy="369332"/>
              </a:xfrm>
              <a:prstGeom prst="rect">
                <a:avLst/>
              </a:prstGeom>
              <a:noFill/>
              <a:ln>
                <a:noFill/>
              </a:ln>
            </p:spPr>
            <p:txBody>
              <a:bodyPr wrap="none" rtlCol="0">
                <a:spAutoFit/>
              </a:bodyPr>
              <a:lstStyle/>
              <a:p>
                <a:r>
                  <a:rPr lang="ja-JP" altLang="en-US" dirty="0">
                    <a:solidFill>
                      <a:srgbClr val="FF0000"/>
                    </a:solidFill>
                  </a:rPr>
                  <a:t>③</a:t>
                </a:r>
                <a:endParaRPr kumimoji="1" lang="ja-JP" altLang="en-US" dirty="0">
                  <a:solidFill>
                    <a:srgbClr val="FF0000"/>
                  </a:solidFill>
                </a:endParaRPr>
              </a:p>
            </p:txBody>
          </p:sp>
          <p:sp>
            <p:nvSpPr>
              <p:cNvPr id="18" name="テキスト ボックス 17"/>
              <p:cNvSpPr txBox="1"/>
              <p:nvPr/>
            </p:nvSpPr>
            <p:spPr>
              <a:xfrm>
                <a:off x="-57118" y="3145838"/>
                <a:ext cx="415498" cy="369332"/>
              </a:xfrm>
              <a:prstGeom prst="rect">
                <a:avLst/>
              </a:prstGeom>
              <a:noFill/>
              <a:ln>
                <a:noFill/>
              </a:ln>
            </p:spPr>
            <p:txBody>
              <a:bodyPr wrap="none" rtlCol="0">
                <a:spAutoFit/>
              </a:bodyPr>
              <a:lstStyle/>
              <a:p>
                <a:r>
                  <a:rPr lang="ja-JP" altLang="en-US" dirty="0">
                    <a:solidFill>
                      <a:srgbClr val="FF0000"/>
                    </a:solidFill>
                  </a:rPr>
                  <a:t>④</a:t>
                </a:r>
                <a:endParaRPr kumimoji="1" lang="ja-JP" altLang="en-US" dirty="0">
                  <a:solidFill>
                    <a:srgbClr val="FF0000"/>
                  </a:solidFill>
                </a:endParaRPr>
              </a:p>
            </p:txBody>
          </p:sp>
          <p:sp>
            <p:nvSpPr>
              <p:cNvPr id="19" name="テキスト ボックス 18"/>
              <p:cNvSpPr txBox="1"/>
              <p:nvPr/>
            </p:nvSpPr>
            <p:spPr>
              <a:xfrm>
                <a:off x="-57118" y="4346505"/>
                <a:ext cx="415498" cy="369332"/>
              </a:xfrm>
              <a:prstGeom prst="rect">
                <a:avLst/>
              </a:prstGeom>
              <a:noFill/>
              <a:ln>
                <a:noFill/>
              </a:ln>
            </p:spPr>
            <p:txBody>
              <a:bodyPr wrap="none" rtlCol="0">
                <a:spAutoFit/>
              </a:bodyPr>
              <a:lstStyle/>
              <a:p>
                <a:r>
                  <a:rPr lang="ja-JP" altLang="en-US" dirty="0">
                    <a:solidFill>
                      <a:srgbClr val="FF0000"/>
                    </a:solidFill>
                  </a:rPr>
                  <a:t>⑤</a:t>
                </a:r>
                <a:endParaRPr kumimoji="1" lang="ja-JP" altLang="en-US" dirty="0">
                  <a:solidFill>
                    <a:srgbClr val="FF0000"/>
                  </a:solidFill>
                </a:endParaRPr>
              </a:p>
            </p:txBody>
          </p:sp>
        </p:grpSp>
        <p:sp>
          <p:nvSpPr>
            <p:cNvPr id="23" name="テキスト ボックス 22"/>
            <p:cNvSpPr txBox="1"/>
            <p:nvPr/>
          </p:nvSpPr>
          <p:spPr>
            <a:xfrm>
              <a:off x="1893744" y="5335122"/>
              <a:ext cx="415498" cy="369332"/>
            </a:xfrm>
            <a:prstGeom prst="rect">
              <a:avLst/>
            </a:prstGeom>
            <a:noFill/>
            <a:ln>
              <a:noFill/>
            </a:ln>
          </p:spPr>
          <p:txBody>
            <a:bodyPr wrap="none" rtlCol="0">
              <a:spAutoFit/>
            </a:bodyPr>
            <a:lstStyle/>
            <a:p>
              <a:r>
                <a:rPr lang="ja-JP" altLang="en-US" dirty="0">
                  <a:solidFill>
                    <a:srgbClr val="FF0000"/>
                  </a:solidFill>
                </a:rPr>
                <a:t>⑥</a:t>
              </a:r>
              <a:endParaRPr kumimoji="1" lang="ja-JP" altLang="en-US" dirty="0">
                <a:solidFill>
                  <a:srgbClr val="FF0000"/>
                </a:solidFill>
              </a:endParaRPr>
            </a:p>
          </p:txBody>
        </p:sp>
      </p:grpSp>
      <p:sp>
        <p:nvSpPr>
          <p:cNvPr id="24" name="四角形吹き出し 23"/>
          <p:cNvSpPr/>
          <p:nvPr/>
        </p:nvSpPr>
        <p:spPr>
          <a:xfrm>
            <a:off x="4137922" y="3645025"/>
            <a:ext cx="4866220" cy="2559128"/>
          </a:xfrm>
          <a:prstGeom prst="wedgeRectCallout">
            <a:avLst>
              <a:gd name="adj1" fmla="val -26254"/>
              <a:gd name="adj2" fmla="val -75756"/>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メイリオ" panose="020B0604030504040204" pitchFamily="50" charset="-128"/>
                <a:ea typeface="メイリオ" panose="020B0604030504040204" pitchFamily="50" charset="-128"/>
              </a:rPr>
              <a:t>①管理者・調剤形態・生活環境の確認</a:t>
            </a:r>
            <a:endParaRPr lang="en-US" altLang="ja-JP" sz="2000" dirty="0">
              <a:solidFill>
                <a:schemeClr val="tx1"/>
              </a:solidFill>
              <a:latin typeface="メイリオ" panose="020B0604030504040204" pitchFamily="50" charset="-128"/>
              <a:ea typeface="メイリオ" panose="020B0604030504040204" pitchFamily="50" charset="-128"/>
            </a:endParaRPr>
          </a:p>
          <a:p>
            <a:r>
              <a:rPr lang="ja-JP" altLang="en-US" sz="2000" dirty="0">
                <a:solidFill>
                  <a:schemeClr val="tx1"/>
                </a:solidFill>
                <a:latin typeface="メイリオ" panose="020B0604030504040204" pitchFamily="50" charset="-128"/>
                <a:ea typeface="メイリオ" panose="020B0604030504040204" pitchFamily="50" charset="-128"/>
              </a:rPr>
              <a:t>②定期内服数の確認</a:t>
            </a:r>
            <a:endParaRPr lang="en-US" altLang="ja-JP" sz="2000" dirty="0">
              <a:solidFill>
                <a:schemeClr val="tx1"/>
              </a:solidFill>
              <a:latin typeface="メイリオ" panose="020B0604030504040204" pitchFamily="50" charset="-128"/>
              <a:ea typeface="メイリオ" panose="020B0604030504040204" pitchFamily="50" charset="-128"/>
            </a:endParaRPr>
          </a:p>
          <a:p>
            <a:r>
              <a:rPr lang="ja-JP" altLang="en-US" sz="2000" dirty="0">
                <a:solidFill>
                  <a:schemeClr val="tx1"/>
                </a:solidFill>
                <a:latin typeface="メイリオ" panose="020B0604030504040204" pitchFamily="50" charset="-128"/>
                <a:ea typeface="メイリオ" panose="020B0604030504040204" pitchFamily="50" charset="-128"/>
              </a:rPr>
              <a:t>③退院後の服薬アドヒアランス確認</a:t>
            </a:r>
            <a:endParaRPr lang="en-US" altLang="ja-JP" sz="2000" dirty="0">
              <a:solidFill>
                <a:schemeClr val="tx1"/>
              </a:solidFill>
              <a:latin typeface="メイリオ" panose="020B0604030504040204" pitchFamily="50" charset="-128"/>
              <a:ea typeface="メイリオ" panose="020B0604030504040204" pitchFamily="50" charset="-128"/>
            </a:endParaRPr>
          </a:p>
          <a:p>
            <a:r>
              <a:rPr lang="ja-JP" altLang="en-US" sz="2000" dirty="0">
                <a:solidFill>
                  <a:schemeClr val="tx1"/>
                </a:solidFill>
                <a:latin typeface="メイリオ" panose="020B0604030504040204" pitchFamily="50" charset="-128"/>
                <a:ea typeface="メイリオ" panose="020B0604030504040204" pitchFamily="50" charset="-128"/>
              </a:rPr>
              <a:t>④保険薬局での薬学的評価・対応</a:t>
            </a:r>
          </a:p>
          <a:p>
            <a:r>
              <a:rPr lang="ja-JP" altLang="en-US" sz="2000" dirty="0">
                <a:solidFill>
                  <a:srgbClr val="FF0000"/>
                </a:solidFill>
                <a:latin typeface="メイリオ" panose="020B0604030504040204" pitchFamily="50" charset="-128"/>
                <a:ea typeface="メイリオ" panose="020B0604030504040204" pitchFamily="50" charset="-128"/>
              </a:rPr>
              <a:t>　</a:t>
            </a:r>
            <a:r>
              <a:rPr lang="ja-JP" altLang="en-US" sz="1600" b="1" dirty="0">
                <a:solidFill>
                  <a:srgbClr val="FF0000"/>
                </a:solidFill>
                <a:latin typeface="メイリオ" panose="020B0604030504040204" pitchFamily="50" charset="-128"/>
                <a:ea typeface="メイリオ" panose="020B0604030504040204" pitchFamily="50" charset="-128"/>
              </a:rPr>
              <a:t>＊フレイル・低栄養への対応を記載</a:t>
            </a:r>
            <a:endParaRPr lang="en-US" altLang="ja-JP" sz="1600" b="1" dirty="0">
              <a:solidFill>
                <a:srgbClr val="FF0000"/>
              </a:solidFill>
              <a:latin typeface="メイリオ" panose="020B0604030504040204" pitchFamily="50" charset="-128"/>
              <a:ea typeface="メイリオ" panose="020B0604030504040204" pitchFamily="50" charset="-128"/>
            </a:endParaRPr>
          </a:p>
          <a:p>
            <a:r>
              <a:rPr lang="ja-JP" altLang="en-US" sz="2000" dirty="0">
                <a:solidFill>
                  <a:schemeClr val="tx1"/>
                </a:solidFill>
                <a:latin typeface="メイリオ" panose="020B0604030504040204" pitchFamily="50" charset="-128"/>
                <a:ea typeface="メイリオ" panose="020B0604030504040204" pitchFamily="50" charset="-128"/>
              </a:rPr>
              <a:t>⑤身体所見の確認</a:t>
            </a:r>
            <a:endParaRPr lang="en-US" altLang="ja-JP" sz="2000" dirty="0">
              <a:solidFill>
                <a:schemeClr val="tx1"/>
              </a:solidFill>
              <a:latin typeface="メイリオ" panose="020B0604030504040204" pitchFamily="50" charset="-128"/>
              <a:ea typeface="メイリオ" panose="020B0604030504040204" pitchFamily="50" charset="-128"/>
            </a:endParaRPr>
          </a:p>
          <a:p>
            <a:r>
              <a:rPr lang="ja-JP" altLang="en-US" sz="2000" dirty="0">
                <a:solidFill>
                  <a:schemeClr val="tx1"/>
                </a:solidFill>
                <a:latin typeface="メイリオ" panose="020B0604030504040204" pitchFamily="50" charset="-128"/>
                <a:ea typeface="メイリオ" panose="020B0604030504040204" pitchFamily="50" charset="-128"/>
              </a:rPr>
              <a:t>⑥総合評価及び保険薬局からの提案事項</a:t>
            </a:r>
          </a:p>
        </p:txBody>
      </p:sp>
    </p:spTree>
    <p:extLst>
      <p:ext uri="{BB962C8B-B14F-4D97-AF65-F5344CB8AC3E}">
        <p14:creationId xmlns:p14="http://schemas.microsoft.com/office/powerpoint/2010/main" val="69268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71" y="901005"/>
            <a:ext cx="4406713" cy="5984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683568" y="300301"/>
            <a:ext cx="7284366" cy="461665"/>
          </a:xfrm>
          <a:prstGeom prst="rect">
            <a:avLst/>
          </a:prstGeom>
          <a:noFill/>
        </p:spPr>
        <p:txBody>
          <a:bodyPr wrap="none" rtlCol="0">
            <a:spAutoFit/>
          </a:bodyPr>
          <a:lstStyle/>
          <a:p>
            <a:r>
              <a:rPr kumimoji="1" lang="ja-JP" altLang="en-US" sz="2400" b="1" dirty="0">
                <a:latin typeface="メイリオ" panose="020B0604030504040204" pitchFamily="50" charset="-128"/>
                <a:ea typeface="メイリオ" panose="020B0604030504040204" pitchFamily="50" charset="-128"/>
              </a:rPr>
              <a:t>観音寺・三豊版訪問薬剤管理指導報告書　</a:t>
            </a:r>
            <a:r>
              <a:rPr kumimoji="1" lang="en-US" altLang="ja-JP" sz="1600" b="1" dirty="0">
                <a:latin typeface="メイリオ" panose="020B0604030504040204" pitchFamily="50" charset="-128"/>
                <a:ea typeface="メイリオ" panose="020B0604030504040204" pitchFamily="50" charset="-128"/>
              </a:rPr>
              <a:t>2019.07</a:t>
            </a:r>
            <a:r>
              <a:rPr kumimoji="1" lang="ja-JP" altLang="en-US" sz="1600" b="1" dirty="0">
                <a:latin typeface="メイリオ" panose="020B0604030504040204" pitchFamily="50" charset="-128"/>
                <a:ea typeface="メイリオ" panose="020B0604030504040204" pitchFamily="50" charset="-128"/>
              </a:rPr>
              <a:t>改定</a:t>
            </a:r>
          </a:p>
        </p:txBody>
      </p:sp>
      <p:sp>
        <p:nvSpPr>
          <p:cNvPr id="7" name="正方形/長方形 6"/>
          <p:cNvSpPr/>
          <p:nvPr/>
        </p:nvSpPr>
        <p:spPr>
          <a:xfrm>
            <a:off x="179512" y="4005064"/>
            <a:ext cx="4032448" cy="8640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 name="グループ化 1"/>
          <p:cNvGrpSpPr/>
          <p:nvPr/>
        </p:nvGrpSpPr>
        <p:grpSpPr>
          <a:xfrm>
            <a:off x="539552" y="1550070"/>
            <a:ext cx="8290209" cy="1820175"/>
            <a:chOff x="755575" y="1484784"/>
            <a:chExt cx="8290209" cy="1820175"/>
          </a:xfrm>
        </p:grpSpPr>
        <p:sp>
          <p:nvSpPr>
            <p:cNvPr id="4" name="角丸四角形 3"/>
            <p:cNvSpPr/>
            <p:nvPr/>
          </p:nvSpPr>
          <p:spPr>
            <a:xfrm>
              <a:off x="755576" y="1628800"/>
              <a:ext cx="7776864" cy="2160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5" y="1484784"/>
              <a:ext cx="8290209" cy="18201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a:xfrm>
              <a:off x="755575" y="1484784"/>
              <a:ext cx="8290209" cy="18201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p:cNvSpPr/>
            <p:nvPr/>
          </p:nvSpPr>
          <p:spPr>
            <a:xfrm>
              <a:off x="3635896" y="2708920"/>
              <a:ext cx="1656184"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5" name="正方形/長方形 14"/>
          <p:cNvSpPr/>
          <p:nvPr/>
        </p:nvSpPr>
        <p:spPr>
          <a:xfrm>
            <a:off x="6306741" y="6381328"/>
            <a:ext cx="2729756" cy="41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四角形吹き出し 16"/>
          <p:cNvSpPr/>
          <p:nvPr/>
        </p:nvSpPr>
        <p:spPr>
          <a:xfrm>
            <a:off x="4067944" y="3789040"/>
            <a:ext cx="4866220" cy="2222417"/>
          </a:xfrm>
          <a:prstGeom prst="wedgeRectCallout">
            <a:avLst>
              <a:gd name="adj1" fmla="val -37074"/>
              <a:gd name="adj2" fmla="val -77282"/>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メイリオ" panose="020B0604030504040204" pitchFamily="50" charset="-128"/>
                <a:ea typeface="メイリオ" panose="020B0604030504040204" pitchFamily="50" charset="-128"/>
              </a:rPr>
              <a:t>薬学的評価を行う際に</a:t>
            </a:r>
            <a:r>
              <a:rPr lang="ja-JP" altLang="en-US" sz="2000" dirty="0">
                <a:solidFill>
                  <a:srgbClr val="FF0000"/>
                </a:solidFill>
                <a:latin typeface="メイリオ" panose="020B0604030504040204" pitchFamily="50" charset="-128"/>
                <a:ea typeface="メイリオ" panose="020B0604030504040204" pitchFamily="50" charset="-128"/>
              </a:rPr>
              <a:t>各種身体症状</a:t>
            </a:r>
            <a:r>
              <a:rPr lang="ja-JP" altLang="en-US" sz="2000" dirty="0">
                <a:solidFill>
                  <a:schemeClr val="tx1"/>
                </a:solidFill>
                <a:latin typeface="メイリオ" panose="020B0604030504040204" pitchFamily="50" charset="-128"/>
                <a:ea typeface="メイリオ" panose="020B0604030504040204" pitchFamily="50" charset="-128"/>
              </a:rPr>
              <a:t>確認を必須とし、高齢者で問題となる</a:t>
            </a:r>
            <a:r>
              <a:rPr lang="ja-JP" altLang="en-US" sz="2000" dirty="0">
                <a:solidFill>
                  <a:srgbClr val="FF0000"/>
                </a:solidFill>
                <a:latin typeface="メイリオ" panose="020B0604030504040204" pitchFamily="50" charset="-128"/>
                <a:ea typeface="メイリオ" panose="020B0604030504040204" pitchFamily="50" charset="-128"/>
              </a:rPr>
              <a:t>フレイルや低栄養</a:t>
            </a:r>
            <a:r>
              <a:rPr lang="ja-JP" altLang="en-US" sz="2000" dirty="0">
                <a:solidFill>
                  <a:schemeClr val="tx1"/>
                </a:solidFill>
                <a:latin typeface="メイリオ" panose="020B0604030504040204" pitchFamily="50" charset="-128"/>
                <a:ea typeface="メイリオ" panose="020B0604030504040204" pitchFamily="50" charset="-128"/>
              </a:rPr>
              <a:t>についても評価可能。</a:t>
            </a:r>
            <a:endParaRPr lang="en-US" altLang="ja-JP" sz="2000" dirty="0">
              <a:solidFill>
                <a:schemeClr val="tx1"/>
              </a:solidFill>
              <a:latin typeface="メイリオ" panose="020B0604030504040204" pitchFamily="50" charset="-128"/>
              <a:ea typeface="メイリオ" panose="020B0604030504040204" pitchFamily="50" charset="-128"/>
            </a:endParaRPr>
          </a:p>
          <a:p>
            <a:r>
              <a:rPr lang="ja-JP" altLang="en-US" sz="1600" dirty="0">
                <a:solidFill>
                  <a:schemeClr val="tx1"/>
                </a:solidFill>
                <a:latin typeface="メイリオ" panose="020B0604030504040204" pitchFamily="50" charset="-128"/>
                <a:ea typeface="メイリオ" panose="020B0604030504040204" pitchFamily="50" charset="-128"/>
              </a:rPr>
              <a:t>＊フレイルからだチェックについては後述</a:t>
            </a:r>
            <a:endParaRPr lang="ja-JP" altLang="en-US" sz="160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8195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306741" y="6381328"/>
            <a:ext cx="2729756" cy="41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円/楕円 7"/>
          <p:cNvSpPr/>
          <p:nvPr/>
        </p:nvSpPr>
        <p:spPr>
          <a:xfrm>
            <a:off x="2385857" y="1272887"/>
            <a:ext cx="4320480" cy="1296144"/>
          </a:xfrm>
          <a:prstGeom prst="ellipse">
            <a:avLst/>
          </a:prstGeom>
          <a:solidFill>
            <a:srgbClr val="FF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b="1" dirty="0">
                <a:solidFill>
                  <a:srgbClr val="FF0000"/>
                </a:solidFill>
                <a:latin typeface="メイリオ" panose="020B0604030504040204" pitchFamily="50" charset="-128"/>
                <a:ea typeface="メイリオ" panose="020B0604030504040204" pitchFamily="50" charset="-128"/>
              </a:rPr>
              <a:t>退院後</a:t>
            </a:r>
            <a:r>
              <a:rPr lang="ja-JP" altLang="ja-JP" b="1" dirty="0">
                <a:solidFill>
                  <a:schemeClr val="tx2"/>
                </a:solidFill>
                <a:latin typeface="メイリオ" panose="020B0604030504040204" pitchFamily="50" charset="-128"/>
                <a:ea typeface="メイリオ" panose="020B0604030504040204" pitchFamily="50" charset="-128"/>
              </a:rPr>
              <a:t>に薬学的</a:t>
            </a:r>
            <a:r>
              <a:rPr lang="ja-JP" altLang="en-US" b="1" dirty="0">
                <a:solidFill>
                  <a:schemeClr val="tx2"/>
                </a:solidFill>
                <a:latin typeface="メイリオ" panose="020B0604030504040204" pitchFamily="50" charset="-128"/>
                <a:ea typeface="メイリオ" panose="020B0604030504040204" pitchFamily="50" charset="-128"/>
              </a:rPr>
              <a:t>及び</a:t>
            </a:r>
            <a:r>
              <a:rPr lang="ja-JP" altLang="en-US" b="1" dirty="0">
                <a:solidFill>
                  <a:srgbClr val="FF0000"/>
                </a:solidFill>
                <a:latin typeface="メイリオ" panose="020B0604030504040204" pitchFamily="50" charset="-128"/>
                <a:ea typeface="メイリオ" panose="020B0604030504040204" pitchFamily="50" charset="-128"/>
              </a:rPr>
              <a:t>栄養学的連携</a:t>
            </a:r>
            <a:r>
              <a:rPr lang="ja-JP" altLang="ja-JP" b="1" dirty="0">
                <a:solidFill>
                  <a:schemeClr val="tx2"/>
                </a:solidFill>
                <a:latin typeface="メイリオ" panose="020B0604030504040204" pitchFamily="50" charset="-128"/>
                <a:ea typeface="メイリオ" panose="020B0604030504040204" pitchFamily="50" charset="-128"/>
              </a:rPr>
              <a:t>が必要と思われる症例</a:t>
            </a:r>
            <a:r>
              <a:rPr lang="ja-JP" altLang="en-US" b="1" dirty="0">
                <a:solidFill>
                  <a:schemeClr val="tx2"/>
                </a:solidFill>
                <a:latin typeface="メイリオ" panose="020B0604030504040204" pitchFamily="50" charset="-128"/>
                <a:ea typeface="メイリオ" panose="020B0604030504040204" pitchFamily="50" charset="-128"/>
              </a:rPr>
              <a:t>への介入</a:t>
            </a:r>
            <a:endParaRPr lang="en-US" altLang="ja-JP" b="1" dirty="0">
              <a:solidFill>
                <a:schemeClr val="tx2"/>
              </a:solidFill>
              <a:latin typeface="メイリオ" panose="020B0604030504040204" pitchFamily="50" charset="-128"/>
              <a:ea typeface="メイリオ" panose="020B0604030504040204" pitchFamily="50" charset="-128"/>
            </a:endParaRPr>
          </a:p>
        </p:txBody>
      </p:sp>
      <p:sp>
        <p:nvSpPr>
          <p:cNvPr id="11" name="円/楕円 10"/>
          <p:cNvSpPr/>
          <p:nvPr/>
        </p:nvSpPr>
        <p:spPr>
          <a:xfrm>
            <a:off x="5508103" y="2411889"/>
            <a:ext cx="2927189" cy="1128457"/>
          </a:xfrm>
          <a:prstGeom prst="ellipse">
            <a:avLst/>
          </a:prstGeom>
          <a:solidFill>
            <a:srgbClr val="FF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2"/>
                </a:solidFill>
                <a:latin typeface="メイリオ" panose="020B0604030504040204" pitchFamily="50" charset="-128"/>
                <a:ea typeface="メイリオ" panose="020B0604030504040204" pitchFamily="50" charset="-128"/>
              </a:rPr>
              <a:t>院内外の多職種・</a:t>
            </a:r>
            <a:r>
              <a:rPr lang="ja-JP" altLang="en-US" b="1" dirty="0">
                <a:solidFill>
                  <a:srgbClr val="FF0000"/>
                </a:solidFill>
                <a:latin typeface="メイリオ" panose="020B0604030504040204" pitchFamily="50" charset="-128"/>
                <a:ea typeface="メイリオ" panose="020B0604030504040204" pitchFamily="50" charset="-128"/>
              </a:rPr>
              <a:t>チーム</a:t>
            </a:r>
            <a:r>
              <a:rPr lang="ja-JP" altLang="en-US" b="1" dirty="0">
                <a:solidFill>
                  <a:schemeClr val="tx2"/>
                </a:solidFill>
                <a:latin typeface="メイリオ" panose="020B0604030504040204" pitchFamily="50" charset="-128"/>
                <a:ea typeface="メイリオ" panose="020B0604030504040204" pitchFamily="50" charset="-128"/>
              </a:rPr>
              <a:t>からの</a:t>
            </a:r>
            <a:endParaRPr lang="en-US" altLang="ja-JP" b="1" dirty="0">
              <a:solidFill>
                <a:schemeClr val="tx2"/>
              </a:solidFill>
              <a:latin typeface="メイリオ" panose="020B0604030504040204" pitchFamily="50" charset="-128"/>
              <a:ea typeface="メイリオ" panose="020B0604030504040204" pitchFamily="50" charset="-128"/>
            </a:endParaRPr>
          </a:p>
          <a:p>
            <a:r>
              <a:rPr lang="ja-JP" altLang="en-US" b="1" dirty="0">
                <a:solidFill>
                  <a:srgbClr val="FF0000"/>
                </a:solidFill>
                <a:latin typeface="メイリオ" panose="020B0604030504040204" pitchFamily="50" charset="-128"/>
                <a:ea typeface="メイリオ" panose="020B0604030504040204" pitchFamily="50" charset="-128"/>
              </a:rPr>
              <a:t>相談応需</a:t>
            </a:r>
            <a:endParaRPr lang="en-US" altLang="ja-JP" b="1" dirty="0">
              <a:solidFill>
                <a:srgbClr val="FF0000"/>
              </a:solidFill>
              <a:latin typeface="メイリオ" panose="020B0604030504040204" pitchFamily="50" charset="-128"/>
              <a:ea typeface="メイリオ" panose="020B0604030504040204" pitchFamily="50" charset="-128"/>
            </a:endParaRPr>
          </a:p>
        </p:txBody>
      </p:sp>
      <p:sp>
        <p:nvSpPr>
          <p:cNvPr id="12" name="円/楕円 11"/>
          <p:cNvSpPr/>
          <p:nvPr/>
        </p:nvSpPr>
        <p:spPr>
          <a:xfrm>
            <a:off x="801528" y="2483552"/>
            <a:ext cx="2450287" cy="1128457"/>
          </a:xfrm>
          <a:prstGeom prst="ellipse">
            <a:avLst/>
          </a:prstGeom>
          <a:solidFill>
            <a:srgbClr val="FF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FF0000"/>
                </a:solidFill>
                <a:latin typeface="メイリオ" panose="020B0604030504040204" pitchFamily="50" charset="-128"/>
                <a:ea typeface="メイリオ" panose="020B0604030504040204" pitchFamily="50" charset="-128"/>
              </a:rPr>
              <a:t>地域連携部門</a:t>
            </a:r>
            <a:r>
              <a:rPr lang="ja-JP" altLang="en-US" b="1" dirty="0">
                <a:solidFill>
                  <a:schemeClr val="tx2"/>
                </a:solidFill>
                <a:latin typeface="メイリオ" panose="020B0604030504040204" pitchFamily="50" charset="-128"/>
                <a:ea typeface="メイリオ" panose="020B0604030504040204" pitchFamily="50" charset="-128"/>
              </a:rPr>
              <a:t>との情報共有</a:t>
            </a:r>
            <a:endParaRPr lang="en-US" altLang="ja-JP" b="1" dirty="0">
              <a:solidFill>
                <a:schemeClr val="tx2"/>
              </a:solidFill>
              <a:latin typeface="メイリオ" panose="020B0604030504040204" pitchFamily="50" charset="-128"/>
              <a:ea typeface="メイリオ" panose="020B0604030504040204" pitchFamily="50" charset="-128"/>
            </a:endParaRPr>
          </a:p>
        </p:txBody>
      </p:sp>
      <p:sp>
        <p:nvSpPr>
          <p:cNvPr id="13" name="円/楕円 12"/>
          <p:cNvSpPr/>
          <p:nvPr/>
        </p:nvSpPr>
        <p:spPr>
          <a:xfrm>
            <a:off x="5508104" y="3589869"/>
            <a:ext cx="2952328" cy="1128457"/>
          </a:xfrm>
          <a:prstGeom prst="ellipse">
            <a:avLst/>
          </a:prstGeom>
          <a:solidFill>
            <a:srgbClr val="FF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FF0000"/>
                </a:solidFill>
                <a:latin typeface="メイリオ" panose="020B0604030504040204" pitchFamily="50" charset="-128"/>
                <a:ea typeface="メイリオ" panose="020B0604030504040204" pitchFamily="50" charset="-128"/>
              </a:rPr>
              <a:t>訪問薬剤管理指導</a:t>
            </a:r>
            <a:r>
              <a:rPr lang="ja-JP" altLang="en-US" b="1" dirty="0">
                <a:solidFill>
                  <a:schemeClr val="tx2"/>
                </a:solidFill>
                <a:latin typeface="メイリオ" panose="020B0604030504040204" pitchFamily="50" charset="-128"/>
                <a:ea typeface="メイリオ" panose="020B0604030504040204" pitchFamily="50" charset="-128"/>
              </a:rPr>
              <a:t>導入対応</a:t>
            </a:r>
            <a:endParaRPr lang="en-US" altLang="ja-JP" b="1" dirty="0">
              <a:solidFill>
                <a:schemeClr val="tx2"/>
              </a:solidFill>
              <a:latin typeface="メイリオ" panose="020B0604030504040204" pitchFamily="50" charset="-128"/>
              <a:ea typeface="メイリオ" panose="020B0604030504040204" pitchFamily="50" charset="-128"/>
            </a:endParaRPr>
          </a:p>
        </p:txBody>
      </p:sp>
      <p:sp>
        <p:nvSpPr>
          <p:cNvPr id="15" name="円/楕円 14"/>
          <p:cNvSpPr/>
          <p:nvPr/>
        </p:nvSpPr>
        <p:spPr>
          <a:xfrm>
            <a:off x="1805878" y="4521579"/>
            <a:ext cx="5480437" cy="1386390"/>
          </a:xfrm>
          <a:prstGeom prst="ellipse">
            <a:avLst/>
          </a:prstGeom>
          <a:solidFill>
            <a:srgbClr val="FF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FF0000"/>
                </a:solidFill>
                <a:latin typeface="メイリオ" panose="020B0604030504040204" pitchFamily="50" charset="-128"/>
                <a:ea typeface="メイリオ" panose="020B0604030504040204" pitchFamily="50" charset="-128"/>
              </a:rPr>
              <a:t>情報共有ツール</a:t>
            </a:r>
            <a:r>
              <a:rPr lang="ja-JP" altLang="en-US" b="1" dirty="0">
                <a:solidFill>
                  <a:schemeClr val="tx2"/>
                </a:solidFill>
                <a:latin typeface="メイリオ" panose="020B0604030504040204" pitchFamily="50" charset="-128"/>
                <a:ea typeface="メイリオ" panose="020B0604030504040204" pitchFamily="50" charset="-128"/>
              </a:rPr>
              <a:t>（薬剤管理サマリー及び介入状況報告書、トレーシングレポート等）の運用システム構築</a:t>
            </a:r>
            <a:endParaRPr lang="en-US" altLang="ja-JP" b="1" dirty="0">
              <a:solidFill>
                <a:schemeClr val="tx2"/>
              </a:solidFill>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376174" y="274771"/>
            <a:ext cx="7689926" cy="461665"/>
          </a:xfrm>
          <a:prstGeom prst="rect">
            <a:avLst/>
          </a:prstGeom>
          <a:noFill/>
          <a:ln>
            <a:noFill/>
          </a:ln>
        </p:spPr>
        <p:txBody>
          <a:bodyPr wrap="none" rtlCol="0">
            <a:spAutoFit/>
          </a:bodyPr>
          <a:lstStyle/>
          <a:p>
            <a:pPr algn="ctr"/>
            <a:r>
              <a:rPr kumimoji="1" lang="ja-JP" altLang="en-US" sz="2400" b="1" dirty="0">
                <a:latin typeface="メイリオ" panose="020B0604030504040204" pitchFamily="50" charset="-128"/>
                <a:ea typeface="メイリオ" panose="020B0604030504040204" pitchFamily="50" charset="-128"/>
              </a:rPr>
              <a:t>さらに、</a:t>
            </a:r>
            <a:r>
              <a:rPr kumimoji="1" lang="en-US" altLang="ja-JP" sz="2400" b="1" dirty="0">
                <a:latin typeface="メイリオ" panose="020B0604030504040204" pitchFamily="50" charset="-128"/>
                <a:ea typeface="メイリオ" panose="020B0604030504040204" pitchFamily="50" charset="-128"/>
              </a:rPr>
              <a:t>2020</a:t>
            </a:r>
            <a:r>
              <a:rPr kumimoji="1" lang="ja-JP" altLang="en-US" sz="2400" b="1" dirty="0">
                <a:latin typeface="メイリオ" panose="020B0604030504040204" pitchFamily="50" charset="-128"/>
                <a:ea typeface="メイリオ" panose="020B0604030504040204" pitchFamily="50" charset="-128"/>
              </a:rPr>
              <a:t>年</a:t>
            </a:r>
            <a:r>
              <a:rPr kumimoji="1" lang="en-US" altLang="ja-JP" sz="2400" b="1" dirty="0">
                <a:latin typeface="メイリオ" panose="020B0604030504040204" pitchFamily="50" charset="-128"/>
                <a:ea typeface="メイリオ" panose="020B0604030504040204" pitchFamily="50" charset="-128"/>
              </a:rPr>
              <a:t>4</a:t>
            </a:r>
            <a:r>
              <a:rPr kumimoji="1" lang="ja-JP" altLang="en-US" sz="2400" b="1" dirty="0">
                <a:latin typeface="メイリオ" panose="020B0604030504040204" pitchFamily="50" charset="-128"/>
                <a:ea typeface="メイリオ" panose="020B0604030504040204" pitchFamily="50" charset="-128"/>
              </a:rPr>
              <a:t>月より地域連携薬剤師チームを設置</a:t>
            </a:r>
          </a:p>
        </p:txBody>
      </p:sp>
      <p:sp>
        <p:nvSpPr>
          <p:cNvPr id="20" name="円/楕円 19"/>
          <p:cNvSpPr/>
          <p:nvPr/>
        </p:nvSpPr>
        <p:spPr>
          <a:xfrm>
            <a:off x="869437" y="3618020"/>
            <a:ext cx="2594303" cy="1128457"/>
          </a:xfrm>
          <a:prstGeom prst="ellipse">
            <a:avLst/>
          </a:prstGeom>
          <a:solidFill>
            <a:srgbClr val="FF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FF0000"/>
                </a:solidFill>
                <a:latin typeface="メイリオ" panose="020B0604030504040204" pitchFamily="50" charset="-128"/>
                <a:ea typeface="メイリオ" panose="020B0604030504040204" pitchFamily="50" charset="-128"/>
              </a:rPr>
              <a:t>地域連携協議会</a:t>
            </a:r>
            <a:r>
              <a:rPr lang="ja-JP" altLang="en-US" b="1" dirty="0">
                <a:solidFill>
                  <a:schemeClr val="tx2"/>
                </a:solidFill>
                <a:latin typeface="メイリオ" panose="020B0604030504040204" pitchFamily="50" charset="-128"/>
                <a:ea typeface="メイリオ" panose="020B0604030504040204" pitchFamily="50" charset="-128"/>
              </a:rPr>
              <a:t>での活動</a:t>
            </a:r>
            <a:endParaRPr lang="en-US" altLang="ja-JP" b="1" dirty="0">
              <a:solidFill>
                <a:schemeClr val="tx2"/>
              </a:solidFill>
              <a:latin typeface="メイリオ" panose="020B0604030504040204" pitchFamily="50" charset="-128"/>
              <a:ea typeface="メイリオ" panose="020B0604030504040204" pitchFamily="50" charset="-128"/>
            </a:endParaRPr>
          </a:p>
        </p:txBody>
      </p:sp>
      <p:pic>
        <p:nvPicPr>
          <p:cNvPr id="23" name="図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1903" y="2649655"/>
            <a:ext cx="1359703" cy="1702172"/>
          </a:xfrm>
          <a:prstGeom prst="rect">
            <a:avLst/>
          </a:prstGeom>
        </p:spPr>
      </p:pic>
      <p:grpSp>
        <p:nvGrpSpPr>
          <p:cNvPr id="3" name="グループ化 2"/>
          <p:cNvGrpSpPr/>
          <p:nvPr/>
        </p:nvGrpSpPr>
        <p:grpSpPr>
          <a:xfrm>
            <a:off x="97855" y="1332769"/>
            <a:ext cx="8967433" cy="5273488"/>
            <a:chOff x="97855" y="1332769"/>
            <a:chExt cx="8967433" cy="5273488"/>
          </a:xfrm>
        </p:grpSpPr>
        <p:sp>
          <p:nvSpPr>
            <p:cNvPr id="16" name="円/楕円 15"/>
            <p:cNvSpPr/>
            <p:nvPr/>
          </p:nvSpPr>
          <p:spPr>
            <a:xfrm>
              <a:off x="282400" y="1372323"/>
              <a:ext cx="2622586" cy="1128457"/>
            </a:xfrm>
            <a:prstGeom prst="ellipse">
              <a:avLst/>
            </a:prstGeom>
            <a:solidFill>
              <a:srgbClr val="FF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2"/>
                  </a:solidFill>
                  <a:latin typeface="メイリオ" panose="020B0604030504040204" pitchFamily="50" charset="-128"/>
                  <a:ea typeface="メイリオ" panose="020B0604030504040204" pitchFamily="50" charset="-128"/>
                </a:rPr>
                <a:t>週</a:t>
              </a:r>
              <a:r>
                <a:rPr lang="en-US" altLang="ja-JP" b="1" dirty="0">
                  <a:solidFill>
                    <a:schemeClr val="tx2"/>
                  </a:solidFill>
                  <a:latin typeface="メイリオ" panose="020B0604030504040204" pitchFamily="50" charset="-128"/>
                  <a:ea typeface="メイリオ" panose="020B0604030504040204" pitchFamily="50" charset="-128"/>
                </a:rPr>
                <a:t>1</a:t>
              </a:r>
              <a:r>
                <a:rPr lang="ja-JP" altLang="en-US" b="1" dirty="0">
                  <a:solidFill>
                    <a:schemeClr val="tx2"/>
                  </a:solidFill>
                  <a:latin typeface="メイリオ" panose="020B0604030504040204" pitchFamily="50" charset="-128"/>
                  <a:ea typeface="メイリオ" panose="020B0604030504040204" pitchFamily="50" charset="-128"/>
                </a:rPr>
                <a:t>回の</a:t>
              </a:r>
              <a:r>
                <a:rPr lang="ja-JP" altLang="en-US" b="1" dirty="0">
                  <a:solidFill>
                    <a:srgbClr val="FF0000"/>
                  </a:solidFill>
                  <a:latin typeface="メイリオ" panose="020B0604030504040204" pitchFamily="50" charset="-128"/>
                  <a:ea typeface="メイリオ" panose="020B0604030504040204" pitchFamily="50" charset="-128"/>
                </a:rPr>
                <a:t>チームカンファレンス</a:t>
              </a:r>
              <a:endParaRPr lang="en-US" altLang="ja-JP" b="1" dirty="0">
                <a:solidFill>
                  <a:schemeClr val="tx2"/>
                </a:solidFill>
                <a:latin typeface="メイリオ" panose="020B0604030504040204" pitchFamily="50" charset="-128"/>
                <a:ea typeface="メイリオ" panose="020B0604030504040204" pitchFamily="50" charset="-128"/>
              </a:endParaRPr>
            </a:p>
          </p:txBody>
        </p:sp>
        <p:sp>
          <p:nvSpPr>
            <p:cNvPr id="17" name="円/楕円 16"/>
            <p:cNvSpPr/>
            <p:nvPr/>
          </p:nvSpPr>
          <p:spPr>
            <a:xfrm>
              <a:off x="5862404" y="5326227"/>
              <a:ext cx="3202884" cy="1280030"/>
            </a:xfrm>
            <a:prstGeom prst="ellipse">
              <a:avLst/>
            </a:prstGeom>
            <a:solidFill>
              <a:srgbClr val="FF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2"/>
                  </a:solidFill>
                  <a:latin typeface="メイリオ" panose="020B0604030504040204" pitchFamily="50" charset="-128"/>
                  <a:ea typeface="メイリオ" panose="020B0604030504040204" pitchFamily="50" charset="-128"/>
                </a:rPr>
                <a:t>得られた情報の円滑なフィードバックと</a:t>
              </a:r>
              <a:r>
                <a:rPr lang="ja-JP" altLang="en-US" b="1" dirty="0">
                  <a:solidFill>
                    <a:srgbClr val="FF0000"/>
                  </a:solidFill>
                  <a:latin typeface="メイリオ" panose="020B0604030504040204" pitchFamily="50" charset="-128"/>
                  <a:ea typeface="メイリオ" panose="020B0604030504040204" pitchFamily="50" charset="-128"/>
                </a:rPr>
                <a:t>フォローアップ</a:t>
              </a:r>
              <a:endParaRPr lang="en-US" altLang="ja-JP" b="1" dirty="0">
                <a:solidFill>
                  <a:srgbClr val="FF0000"/>
                </a:solidFill>
                <a:latin typeface="メイリオ" panose="020B0604030504040204" pitchFamily="50" charset="-128"/>
                <a:ea typeface="メイリオ" panose="020B0604030504040204" pitchFamily="50" charset="-128"/>
              </a:endParaRPr>
            </a:p>
          </p:txBody>
        </p:sp>
        <p:sp>
          <p:nvSpPr>
            <p:cNvPr id="18" name="円/楕円 17"/>
            <p:cNvSpPr/>
            <p:nvPr/>
          </p:nvSpPr>
          <p:spPr>
            <a:xfrm>
              <a:off x="6188672" y="1332769"/>
              <a:ext cx="2847823" cy="1128457"/>
            </a:xfrm>
            <a:prstGeom prst="ellipse">
              <a:avLst/>
            </a:prstGeom>
            <a:solidFill>
              <a:srgbClr val="FF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FF0000"/>
                  </a:solidFill>
                  <a:latin typeface="メイリオ" panose="020B0604030504040204" pitchFamily="50" charset="-128"/>
                  <a:ea typeface="メイリオ" panose="020B0604030504040204" pitchFamily="50" charset="-128"/>
                </a:rPr>
                <a:t>質問票</a:t>
              </a:r>
              <a:r>
                <a:rPr lang="ja-JP" altLang="en-US" b="1" dirty="0">
                  <a:solidFill>
                    <a:schemeClr val="tx2"/>
                  </a:solidFill>
                  <a:latin typeface="メイリオ" panose="020B0604030504040204" pitchFamily="50" charset="-128"/>
                  <a:ea typeface="メイリオ" panose="020B0604030504040204" pitchFamily="50" charset="-128"/>
                </a:rPr>
                <a:t>等を用いた介入対象患者への薬学的介入</a:t>
              </a:r>
              <a:endParaRPr lang="en-US" altLang="ja-JP" b="1" dirty="0">
                <a:solidFill>
                  <a:schemeClr val="tx2"/>
                </a:solidFill>
                <a:latin typeface="メイリオ" panose="020B0604030504040204" pitchFamily="50" charset="-128"/>
                <a:ea typeface="メイリオ" panose="020B0604030504040204" pitchFamily="50" charset="-128"/>
              </a:endParaRPr>
            </a:p>
          </p:txBody>
        </p:sp>
        <p:sp>
          <p:nvSpPr>
            <p:cNvPr id="22" name="円/楕円 21"/>
            <p:cNvSpPr/>
            <p:nvPr/>
          </p:nvSpPr>
          <p:spPr>
            <a:xfrm>
              <a:off x="97855" y="5465922"/>
              <a:ext cx="3096344" cy="1128457"/>
            </a:xfrm>
            <a:prstGeom prst="ellipse">
              <a:avLst/>
            </a:prstGeom>
            <a:solidFill>
              <a:srgbClr val="FF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2"/>
                  </a:solidFill>
                  <a:latin typeface="メイリオ" panose="020B0604030504040204" pitchFamily="50" charset="-128"/>
                  <a:ea typeface="メイリオ" panose="020B0604030504040204" pitchFamily="50" charset="-128"/>
                </a:rPr>
                <a:t>週</a:t>
              </a:r>
              <a:r>
                <a:rPr lang="en-US" altLang="ja-JP" b="1" dirty="0">
                  <a:solidFill>
                    <a:schemeClr val="tx2"/>
                  </a:solidFill>
                  <a:latin typeface="メイリオ" panose="020B0604030504040204" pitchFamily="50" charset="-128"/>
                  <a:ea typeface="メイリオ" panose="020B0604030504040204" pitchFamily="50" charset="-128"/>
                </a:rPr>
                <a:t>2</a:t>
              </a:r>
              <a:r>
                <a:rPr lang="ja-JP" altLang="en-US" b="1" dirty="0">
                  <a:solidFill>
                    <a:schemeClr val="tx2"/>
                  </a:solidFill>
                  <a:latin typeface="メイリオ" panose="020B0604030504040204" pitchFamily="50" charset="-128"/>
                  <a:ea typeface="メイリオ" panose="020B0604030504040204" pitchFamily="50" charset="-128"/>
                </a:rPr>
                <a:t>回の</a:t>
              </a:r>
              <a:r>
                <a:rPr lang="ja-JP" altLang="en-US" b="1" dirty="0">
                  <a:solidFill>
                    <a:srgbClr val="FF0000"/>
                  </a:solidFill>
                  <a:latin typeface="メイリオ" panose="020B0604030504040204" pitchFamily="50" charset="-128"/>
                  <a:ea typeface="メイリオ" panose="020B0604030504040204" pitchFamily="50" charset="-128"/>
                </a:rPr>
                <a:t>介入対象患者スクリーニング</a:t>
              </a:r>
              <a:endParaRPr lang="en-US" altLang="ja-JP" b="1" dirty="0">
                <a:solidFill>
                  <a:srgbClr val="FF0000"/>
                </a:solidFill>
                <a:latin typeface="メイリオ" panose="020B0604030504040204" pitchFamily="50" charset="-128"/>
                <a:ea typeface="メイリオ" panose="020B0604030504040204" pitchFamily="50" charset="-128"/>
              </a:endParaRPr>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0220" y="2542172"/>
              <a:ext cx="2635201" cy="1976401"/>
            </a:xfrm>
            <a:prstGeom prst="rect">
              <a:avLst/>
            </a:prstGeom>
          </p:spPr>
        </p:pic>
      </p:grpSp>
    </p:spTree>
    <p:extLst>
      <p:ext uri="{BB962C8B-B14F-4D97-AF65-F5344CB8AC3E}">
        <p14:creationId xmlns:p14="http://schemas.microsoft.com/office/powerpoint/2010/main" val="12641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6306741" y="6381328"/>
            <a:ext cx="2729756" cy="41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aphicFrame>
        <p:nvGraphicFramePr>
          <p:cNvPr id="10" name="表 9"/>
          <p:cNvGraphicFramePr>
            <a:graphicFrameLocks noGrp="1"/>
          </p:cNvGraphicFramePr>
          <p:nvPr>
            <p:extLst>
              <p:ext uri="{D42A27DB-BD31-4B8C-83A1-F6EECF244321}">
                <p14:modId xmlns:p14="http://schemas.microsoft.com/office/powerpoint/2010/main" val="108085696"/>
              </p:ext>
            </p:extLst>
          </p:nvPr>
        </p:nvGraphicFramePr>
        <p:xfrm>
          <a:off x="1643046" y="1443682"/>
          <a:ext cx="5472609" cy="1697996"/>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2215103">
                  <a:extLst>
                    <a:ext uri="{9D8B030D-6E8A-4147-A177-3AD203B41FA5}">
                      <a16:colId xmlns:a16="http://schemas.microsoft.com/office/drawing/2014/main" val="20000"/>
                    </a:ext>
                  </a:extLst>
                </a:gridCol>
                <a:gridCol w="1628753">
                  <a:extLst>
                    <a:ext uri="{9D8B030D-6E8A-4147-A177-3AD203B41FA5}">
                      <a16:colId xmlns:a16="http://schemas.microsoft.com/office/drawing/2014/main" val="20001"/>
                    </a:ext>
                  </a:extLst>
                </a:gridCol>
                <a:gridCol w="1628753">
                  <a:extLst>
                    <a:ext uri="{9D8B030D-6E8A-4147-A177-3AD203B41FA5}">
                      <a16:colId xmlns:a16="http://schemas.microsoft.com/office/drawing/2014/main" val="20002"/>
                    </a:ext>
                  </a:extLst>
                </a:gridCol>
              </a:tblGrid>
              <a:tr h="424499">
                <a:tc>
                  <a:txBody>
                    <a:bodyPr/>
                    <a:lstStyle/>
                    <a:p>
                      <a:pPr algn="ctr" fontAlgn="ctr"/>
                      <a:endParaRPr lang="ja-JP" altLang="en-US"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solidFill>
                      <a:schemeClr val="accent3">
                        <a:lumMod val="40000"/>
                        <a:lumOff val="60000"/>
                      </a:schemeClr>
                    </a:solidFill>
                  </a:tcPr>
                </a:tc>
                <a:tc>
                  <a:txBody>
                    <a:bodyPr/>
                    <a:lstStyle/>
                    <a:p>
                      <a:pPr algn="ctr" fontAlgn="ctr"/>
                      <a:r>
                        <a:rPr lang="ja-JP" altLang="en-US" sz="1400" b="1" u="none" strike="noStrike" dirty="0">
                          <a:effectLst/>
                          <a:latin typeface="メイリオ" panose="020B0604030504040204" pitchFamily="50" charset="-128"/>
                          <a:ea typeface="メイリオ" panose="020B0604030504040204" pitchFamily="50" charset="-128"/>
                        </a:rPr>
                        <a:t>介入件数</a:t>
                      </a:r>
                      <a:endParaRPr lang="ja-JP" altLang="en-US"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solidFill>
                      <a:schemeClr val="accent3">
                        <a:lumMod val="40000"/>
                        <a:lumOff val="60000"/>
                      </a:schemeClr>
                    </a:solidFill>
                  </a:tcPr>
                </a:tc>
                <a:tc>
                  <a:txBody>
                    <a:bodyPr/>
                    <a:lstStyle/>
                    <a:p>
                      <a:pPr algn="ctr" fontAlgn="ctr"/>
                      <a:r>
                        <a:rPr lang="zh-TW" altLang="en-US" sz="1400" b="1" u="none" strike="noStrike">
                          <a:effectLst/>
                          <a:latin typeface="メイリオ" panose="020B0604030504040204" pitchFamily="50" charset="-128"/>
                          <a:ea typeface="メイリオ" panose="020B0604030504040204" pitchFamily="50" charset="-128"/>
                        </a:rPr>
                        <a:t>訪問指導導入件数</a:t>
                      </a:r>
                      <a:endParaRPr lang="zh-TW" altLang="en-US" sz="1400" b="1" i="0" u="none" strike="noStrike">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solidFill>
                      <a:schemeClr val="accent3">
                        <a:lumMod val="40000"/>
                        <a:lumOff val="60000"/>
                      </a:schemeClr>
                    </a:solidFill>
                  </a:tcPr>
                </a:tc>
                <a:extLst>
                  <a:ext uri="{0D108BD9-81ED-4DB2-BD59-A6C34878D82A}">
                    <a16:rowId xmlns:a16="http://schemas.microsoft.com/office/drawing/2014/main" val="10000"/>
                  </a:ext>
                </a:extLst>
              </a:tr>
              <a:tr h="424499">
                <a:tc>
                  <a:txBody>
                    <a:bodyPr/>
                    <a:lstStyle/>
                    <a:p>
                      <a:pPr algn="ctr" fontAlgn="ctr"/>
                      <a:r>
                        <a:rPr lang="en-US" altLang="ja-JP" sz="1400" b="1" u="none" strike="noStrike" dirty="0">
                          <a:effectLst/>
                          <a:latin typeface="メイリオ" panose="020B0604030504040204" pitchFamily="50" charset="-128"/>
                          <a:ea typeface="メイリオ" panose="020B0604030504040204" pitchFamily="50" charset="-128"/>
                        </a:rPr>
                        <a:t>2017</a:t>
                      </a:r>
                      <a:r>
                        <a:rPr lang="ja-JP" altLang="en-US" sz="1400" b="1" u="none" strike="noStrike" dirty="0">
                          <a:effectLst/>
                          <a:latin typeface="メイリオ" panose="020B0604030504040204" pitchFamily="50" charset="-128"/>
                          <a:ea typeface="メイリオ" panose="020B0604030504040204" pitchFamily="50" charset="-128"/>
                        </a:rPr>
                        <a:t>年度</a:t>
                      </a:r>
                      <a:endParaRPr lang="ja-JP" altLang="en-US"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solidFill>
                      <a:schemeClr val="accent3">
                        <a:lumMod val="40000"/>
                        <a:lumOff val="60000"/>
                      </a:schemeClr>
                    </a:solidFill>
                  </a:tcPr>
                </a:tc>
                <a:tc>
                  <a:txBody>
                    <a:bodyPr/>
                    <a:lstStyle/>
                    <a:p>
                      <a:pPr algn="ctr" fontAlgn="ctr"/>
                      <a:r>
                        <a:rPr lang="en-US" altLang="ja-JP" sz="1400" b="1" u="none" strike="noStrike">
                          <a:effectLst/>
                          <a:latin typeface="メイリオ" panose="020B0604030504040204" pitchFamily="50" charset="-128"/>
                          <a:ea typeface="メイリオ" panose="020B0604030504040204" pitchFamily="50" charset="-128"/>
                        </a:rPr>
                        <a:t>65</a:t>
                      </a:r>
                      <a:endParaRPr lang="en-US" altLang="ja-JP" sz="1400" b="1" i="0" u="none" strike="noStrike">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solidFill>
                      <a:schemeClr val="accent3">
                        <a:lumMod val="40000"/>
                        <a:lumOff val="60000"/>
                      </a:schemeClr>
                    </a:solidFill>
                  </a:tcPr>
                </a:tc>
                <a:tc>
                  <a:txBody>
                    <a:bodyPr/>
                    <a:lstStyle/>
                    <a:p>
                      <a:pPr algn="ctr" fontAlgn="ctr"/>
                      <a:r>
                        <a:rPr lang="en-US" altLang="ja-JP" sz="1400" b="1" u="none" strike="noStrike">
                          <a:effectLst/>
                          <a:latin typeface="メイリオ" panose="020B0604030504040204" pitchFamily="50" charset="-128"/>
                          <a:ea typeface="メイリオ" panose="020B0604030504040204" pitchFamily="50" charset="-128"/>
                        </a:rPr>
                        <a:t>35</a:t>
                      </a:r>
                      <a:endParaRPr lang="en-US" altLang="ja-JP" sz="1400" b="1" i="0" u="none" strike="noStrike">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solidFill>
                      <a:schemeClr val="accent3">
                        <a:lumMod val="40000"/>
                        <a:lumOff val="60000"/>
                      </a:schemeClr>
                    </a:solidFill>
                  </a:tcPr>
                </a:tc>
                <a:extLst>
                  <a:ext uri="{0D108BD9-81ED-4DB2-BD59-A6C34878D82A}">
                    <a16:rowId xmlns:a16="http://schemas.microsoft.com/office/drawing/2014/main" val="10001"/>
                  </a:ext>
                </a:extLst>
              </a:tr>
              <a:tr h="424499">
                <a:tc>
                  <a:txBody>
                    <a:bodyPr/>
                    <a:lstStyle/>
                    <a:p>
                      <a:pPr algn="ctr" fontAlgn="ctr"/>
                      <a:r>
                        <a:rPr lang="en-US" altLang="ja-JP" sz="1400" b="1" u="none" strike="noStrike">
                          <a:effectLst/>
                          <a:latin typeface="メイリオ" panose="020B0604030504040204" pitchFamily="50" charset="-128"/>
                          <a:ea typeface="メイリオ" panose="020B0604030504040204" pitchFamily="50" charset="-128"/>
                        </a:rPr>
                        <a:t>2018</a:t>
                      </a:r>
                      <a:r>
                        <a:rPr lang="ja-JP" altLang="en-US" sz="1400" b="1" u="none" strike="noStrike">
                          <a:effectLst/>
                          <a:latin typeface="メイリオ" panose="020B0604030504040204" pitchFamily="50" charset="-128"/>
                          <a:ea typeface="メイリオ" panose="020B0604030504040204" pitchFamily="50" charset="-128"/>
                        </a:rPr>
                        <a:t>年度</a:t>
                      </a:r>
                      <a:endParaRPr lang="ja-JP" altLang="en-US" sz="1400" b="1" i="0" u="none" strike="noStrike">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solidFill>
                      <a:schemeClr val="accent3">
                        <a:lumMod val="40000"/>
                        <a:lumOff val="60000"/>
                      </a:schemeClr>
                    </a:solidFill>
                  </a:tcPr>
                </a:tc>
                <a:tc>
                  <a:txBody>
                    <a:bodyPr/>
                    <a:lstStyle/>
                    <a:p>
                      <a:pPr algn="ctr" fontAlgn="ctr"/>
                      <a:r>
                        <a:rPr lang="en-US" altLang="ja-JP" sz="1400" b="1" u="none" strike="noStrike" dirty="0">
                          <a:effectLst/>
                          <a:latin typeface="メイリオ" panose="020B0604030504040204" pitchFamily="50" charset="-128"/>
                          <a:ea typeface="メイリオ" panose="020B0604030504040204" pitchFamily="50" charset="-128"/>
                        </a:rPr>
                        <a:t>70</a:t>
                      </a:r>
                      <a:endParaRPr lang="en-US" altLang="ja-JP"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solidFill>
                      <a:schemeClr val="accent3">
                        <a:lumMod val="40000"/>
                        <a:lumOff val="60000"/>
                      </a:schemeClr>
                    </a:solidFill>
                  </a:tcPr>
                </a:tc>
                <a:tc>
                  <a:txBody>
                    <a:bodyPr/>
                    <a:lstStyle/>
                    <a:p>
                      <a:pPr algn="ctr" fontAlgn="ctr"/>
                      <a:r>
                        <a:rPr lang="en-US" altLang="ja-JP" sz="1400" b="1" u="none" strike="noStrike" dirty="0">
                          <a:effectLst/>
                          <a:latin typeface="メイリオ" panose="020B0604030504040204" pitchFamily="50" charset="-128"/>
                          <a:ea typeface="メイリオ" panose="020B0604030504040204" pitchFamily="50" charset="-128"/>
                        </a:rPr>
                        <a:t>28</a:t>
                      </a:r>
                      <a:endParaRPr lang="en-US" altLang="ja-JP"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solidFill>
                      <a:schemeClr val="accent3">
                        <a:lumMod val="40000"/>
                        <a:lumOff val="60000"/>
                      </a:schemeClr>
                    </a:solidFill>
                  </a:tcPr>
                </a:tc>
                <a:extLst>
                  <a:ext uri="{0D108BD9-81ED-4DB2-BD59-A6C34878D82A}">
                    <a16:rowId xmlns:a16="http://schemas.microsoft.com/office/drawing/2014/main" val="10002"/>
                  </a:ext>
                </a:extLst>
              </a:tr>
              <a:tr h="424499">
                <a:tc>
                  <a:txBody>
                    <a:bodyPr/>
                    <a:lstStyle/>
                    <a:p>
                      <a:pPr algn="ctr" fontAlgn="ctr"/>
                      <a:r>
                        <a:rPr lang="en-US" altLang="ja-JP" sz="1400" b="1" u="none" strike="noStrike" dirty="0">
                          <a:effectLst/>
                          <a:latin typeface="メイリオ" panose="020B0604030504040204" pitchFamily="50" charset="-128"/>
                          <a:ea typeface="メイリオ" panose="020B0604030504040204" pitchFamily="50" charset="-128"/>
                        </a:rPr>
                        <a:t>2019</a:t>
                      </a:r>
                      <a:r>
                        <a:rPr lang="ja-JP" altLang="en-US" sz="1400" b="1" u="none" strike="noStrike" dirty="0">
                          <a:effectLst/>
                          <a:latin typeface="メイリオ" panose="020B0604030504040204" pitchFamily="50" charset="-128"/>
                          <a:ea typeface="メイリオ" panose="020B0604030504040204" pitchFamily="50" charset="-128"/>
                        </a:rPr>
                        <a:t>年度</a:t>
                      </a:r>
                      <a:endParaRPr lang="ja-JP" altLang="en-US"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solidFill>
                      <a:schemeClr val="accent3">
                        <a:lumMod val="40000"/>
                        <a:lumOff val="60000"/>
                      </a:schemeClr>
                    </a:solidFill>
                  </a:tcPr>
                </a:tc>
                <a:tc>
                  <a:txBody>
                    <a:bodyPr/>
                    <a:lstStyle/>
                    <a:p>
                      <a:pPr algn="ctr" fontAlgn="ctr"/>
                      <a:r>
                        <a:rPr lang="en-US" altLang="ja-JP" sz="1400" b="1" u="none" strike="noStrike" dirty="0">
                          <a:effectLst/>
                          <a:latin typeface="メイリオ" panose="020B0604030504040204" pitchFamily="50" charset="-128"/>
                          <a:ea typeface="メイリオ" panose="020B0604030504040204" pitchFamily="50" charset="-128"/>
                        </a:rPr>
                        <a:t>63</a:t>
                      </a:r>
                      <a:endParaRPr lang="en-US" altLang="ja-JP"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solidFill>
                      <a:schemeClr val="accent3">
                        <a:lumMod val="40000"/>
                        <a:lumOff val="60000"/>
                      </a:schemeClr>
                    </a:solidFill>
                  </a:tcPr>
                </a:tc>
                <a:tc>
                  <a:txBody>
                    <a:bodyPr/>
                    <a:lstStyle/>
                    <a:p>
                      <a:pPr algn="ctr" fontAlgn="ctr"/>
                      <a:r>
                        <a:rPr lang="en-US" altLang="ja-JP" sz="1400" b="1" u="none" strike="noStrike" dirty="0">
                          <a:effectLst/>
                          <a:latin typeface="メイリオ" panose="020B0604030504040204" pitchFamily="50" charset="-128"/>
                          <a:ea typeface="メイリオ" panose="020B0604030504040204" pitchFamily="50" charset="-128"/>
                        </a:rPr>
                        <a:t>26</a:t>
                      </a:r>
                      <a:endParaRPr lang="en-US" altLang="ja-JP"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solidFill>
                      <a:schemeClr val="accent3">
                        <a:lumMod val="40000"/>
                        <a:lumOff val="60000"/>
                      </a:schemeClr>
                    </a:solidFill>
                  </a:tcPr>
                </a:tc>
                <a:extLst>
                  <a:ext uri="{0D108BD9-81ED-4DB2-BD59-A6C34878D82A}">
                    <a16:rowId xmlns:a16="http://schemas.microsoft.com/office/drawing/2014/main" val="10003"/>
                  </a:ext>
                </a:extLst>
              </a:tr>
            </a:tbl>
          </a:graphicData>
        </a:graphic>
      </p:graphicFrame>
      <p:graphicFrame>
        <p:nvGraphicFramePr>
          <p:cNvPr id="13" name="表 12"/>
          <p:cNvGraphicFramePr>
            <a:graphicFrameLocks noGrp="1"/>
          </p:cNvGraphicFramePr>
          <p:nvPr>
            <p:extLst>
              <p:ext uri="{D42A27DB-BD31-4B8C-83A1-F6EECF244321}">
                <p14:modId xmlns:p14="http://schemas.microsoft.com/office/powerpoint/2010/main" val="1335494691"/>
              </p:ext>
            </p:extLst>
          </p:nvPr>
        </p:nvGraphicFramePr>
        <p:xfrm>
          <a:off x="1297317" y="4046875"/>
          <a:ext cx="6206757" cy="2160240"/>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1620563">
                  <a:extLst>
                    <a:ext uri="{9D8B030D-6E8A-4147-A177-3AD203B41FA5}">
                      <a16:colId xmlns:a16="http://schemas.microsoft.com/office/drawing/2014/main" val="20000"/>
                    </a:ext>
                  </a:extLst>
                </a:gridCol>
                <a:gridCol w="971725">
                  <a:extLst>
                    <a:ext uri="{9D8B030D-6E8A-4147-A177-3AD203B41FA5}">
                      <a16:colId xmlns:a16="http://schemas.microsoft.com/office/drawing/2014/main" val="20001"/>
                    </a:ext>
                  </a:extLst>
                </a:gridCol>
                <a:gridCol w="1459120">
                  <a:extLst>
                    <a:ext uri="{9D8B030D-6E8A-4147-A177-3AD203B41FA5}">
                      <a16:colId xmlns:a16="http://schemas.microsoft.com/office/drawing/2014/main" val="20002"/>
                    </a:ext>
                  </a:extLst>
                </a:gridCol>
                <a:gridCol w="1280245">
                  <a:extLst>
                    <a:ext uri="{9D8B030D-6E8A-4147-A177-3AD203B41FA5}">
                      <a16:colId xmlns:a16="http://schemas.microsoft.com/office/drawing/2014/main" val="20003"/>
                    </a:ext>
                  </a:extLst>
                </a:gridCol>
                <a:gridCol w="875104">
                  <a:extLst>
                    <a:ext uri="{9D8B030D-6E8A-4147-A177-3AD203B41FA5}">
                      <a16:colId xmlns:a16="http://schemas.microsoft.com/office/drawing/2014/main" val="20004"/>
                    </a:ext>
                  </a:extLst>
                </a:gridCol>
              </a:tblGrid>
              <a:tr h="432048">
                <a:tc>
                  <a:txBody>
                    <a:bodyPr/>
                    <a:lstStyle/>
                    <a:p>
                      <a:pPr algn="ctr" fontAlgn="ctr"/>
                      <a:endParaRPr lang="ja-JP" altLang="en-US" sz="1400" b="1" i="0" u="none" strike="noStrike" dirty="0">
                        <a:solidFill>
                          <a:srgbClr val="000000"/>
                        </a:solidFill>
                        <a:effectLst/>
                        <a:latin typeface="+mn-ea"/>
                        <a:ea typeface="+mn-ea"/>
                      </a:endParaRPr>
                    </a:p>
                  </a:txBody>
                  <a:tcPr marL="9525" marR="9525" marT="9525" marB="0" anchor="ctr">
                    <a:solidFill>
                      <a:schemeClr val="bg1"/>
                    </a:solidFill>
                  </a:tcPr>
                </a:tc>
                <a:tc>
                  <a:txBody>
                    <a:bodyPr/>
                    <a:lstStyle/>
                    <a:p>
                      <a:pPr algn="ctr" fontAlgn="ctr"/>
                      <a:endParaRPr lang="ja-JP" altLang="en-US" sz="1400" b="1" i="0" u="none" strike="noStrike" dirty="0">
                        <a:solidFill>
                          <a:srgbClr val="000000"/>
                        </a:solidFill>
                        <a:effectLst/>
                        <a:latin typeface="+mn-ea"/>
                        <a:ea typeface="+mn-ea"/>
                      </a:endParaRPr>
                    </a:p>
                  </a:txBody>
                  <a:tcPr marL="9525" marR="9525" marT="9525" marB="0" anchor="ctr">
                    <a:solidFill>
                      <a:schemeClr val="bg1"/>
                    </a:solidFill>
                  </a:tcPr>
                </a:tc>
                <a:tc>
                  <a:txBody>
                    <a:bodyPr/>
                    <a:lstStyle/>
                    <a:p>
                      <a:pPr algn="ctr" fontAlgn="ctr"/>
                      <a:r>
                        <a:rPr lang="ja-JP" altLang="en-US" sz="1400" b="1" u="none" strike="noStrike" dirty="0">
                          <a:effectLst/>
                          <a:latin typeface="+mn-ea"/>
                          <a:ea typeface="+mn-ea"/>
                        </a:rPr>
                        <a:t>訪問あり</a:t>
                      </a:r>
                      <a:endParaRPr lang="ja-JP" altLang="en-US" sz="1400" b="1" i="0" u="none" strike="noStrike" dirty="0">
                        <a:solidFill>
                          <a:srgbClr val="000000"/>
                        </a:solidFill>
                        <a:effectLst/>
                        <a:latin typeface="+mn-ea"/>
                        <a:ea typeface="+mn-ea"/>
                      </a:endParaRPr>
                    </a:p>
                  </a:txBody>
                  <a:tcPr marL="9525" marR="9525" marT="9525" marB="0" anchor="ctr">
                    <a:solidFill>
                      <a:schemeClr val="accent4">
                        <a:lumMod val="40000"/>
                        <a:lumOff val="60000"/>
                      </a:schemeClr>
                    </a:solidFill>
                  </a:tcPr>
                </a:tc>
                <a:tc>
                  <a:txBody>
                    <a:bodyPr/>
                    <a:lstStyle/>
                    <a:p>
                      <a:pPr algn="ctr" fontAlgn="ctr"/>
                      <a:r>
                        <a:rPr lang="ja-JP" altLang="en-US" sz="1400" b="1" u="none" strike="noStrike" dirty="0">
                          <a:effectLst/>
                          <a:latin typeface="+mn-ea"/>
                          <a:ea typeface="+mn-ea"/>
                        </a:rPr>
                        <a:t>訪問なし</a:t>
                      </a:r>
                      <a:endParaRPr lang="ja-JP" altLang="en-US" sz="1400" b="1" i="0" u="none" strike="noStrike" dirty="0">
                        <a:solidFill>
                          <a:srgbClr val="000000"/>
                        </a:solidFill>
                        <a:effectLst/>
                        <a:latin typeface="+mn-ea"/>
                        <a:ea typeface="+mn-ea"/>
                      </a:endParaRPr>
                    </a:p>
                  </a:txBody>
                  <a:tcPr marL="9525" marR="9525" marT="9525" marB="0" anchor="ctr">
                    <a:solidFill>
                      <a:schemeClr val="accent1">
                        <a:lumMod val="40000"/>
                        <a:lumOff val="60000"/>
                      </a:schemeClr>
                    </a:solidFill>
                  </a:tcPr>
                </a:tc>
                <a:tc>
                  <a:txBody>
                    <a:bodyPr/>
                    <a:lstStyle/>
                    <a:p>
                      <a:pPr algn="ctr" fontAlgn="ctr"/>
                      <a:r>
                        <a:rPr lang="en-US" sz="1400" b="1" u="none" strike="noStrike">
                          <a:effectLst/>
                          <a:latin typeface="+mn-ea"/>
                          <a:ea typeface="+mn-ea"/>
                        </a:rPr>
                        <a:t>P</a:t>
                      </a:r>
                      <a:r>
                        <a:rPr lang="ja-JP" altLang="en-US" sz="1400" b="1" u="none" strike="noStrike">
                          <a:effectLst/>
                          <a:latin typeface="+mn-ea"/>
                          <a:ea typeface="+mn-ea"/>
                        </a:rPr>
                        <a:t>値</a:t>
                      </a:r>
                      <a:endParaRPr lang="ja-JP" altLang="en-US" sz="1400" b="1" i="0" u="none" strike="noStrike">
                        <a:solidFill>
                          <a:srgbClr val="000000"/>
                        </a:solidFill>
                        <a:effectLst/>
                        <a:latin typeface="+mn-ea"/>
                        <a:ea typeface="+mn-ea"/>
                      </a:endParaRPr>
                    </a:p>
                  </a:txBody>
                  <a:tcPr marL="9525" marR="9525" marT="9525" marB="0" anchor="ctr"/>
                </a:tc>
                <a:extLst>
                  <a:ext uri="{0D108BD9-81ED-4DB2-BD59-A6C34878D82A}">
                    <a16:rowId xmlns:a16="http://schemas.microsoft.com/office/drawing/2014/main" val="10000"/>
                  </a:ext>
                </a:extLst>
              </a:tr>
              <a:tr h="432048">
                <a:tc>
                  <a:txBody>
                    <a:bodyPr/>
                    <a:lstStyle/>
                    <a:p>
                      <a:pPr algn="ctr" fontAlgn="ctr"/>
                      <a:r>
                        <a:rPr lang="ja-JP" altLang="en-US" sz="1400" b="1" u="none" strike="noStrike" dirty="0">
                          <a:effectLst/>
                          <a:latin typeface="+mn-ea"/>
                          <a:ea typeface="+mn-ea"/>
                        </a:rPr>
                        <a:t>年齢</a:t>
                      </a:r>
                      <a:endParaRPr lang="ja-JP" altLang="en-US" sz="1400" b="1" i="0" u="none" strike="noStrike" dirty="0">
                        <a:solidFill>
                          <a:srgbClr val="000000"/>
                        </a:solidFill>
                        <a:effectLst/>
                        <a:latin typeface="+mn-ea"/>
                        <a:ea typeface="+mn-ea"/>
                      </a:endParaRPr>
                    </a:p>
                  </a:txBody>
                  <a:tcPr marL="9525" marR="9525" marT="9525" marB="0" anchor="ctr">
                    <a:solidFill>
                      <a:schemeClr val="accent3">
                        <a:lumMod val="20000"/>
                        <a:lumOff val="80000"/>
                      </a:schemeClr>
                    </a:solidFill>
                  </a:tcPr>
                </a:tc>
                <a:tc>
                  <a:txBody>
                    <a:bodyPr/>
                    <a:lstStyle/>
                    <a:p>
                      <a:pPr algn="ctr" fontAlgn="ctr"/>
                      <a:r>
                        <a:rPr lang="ja-JP" altLang="en-US" sz="1400" b="1" u="none" strike="noStrike">
                          <a:effectLst/>
                          <a:latin typeface="+mn-ea"/>
                          <a:ea typeface="+mn-ea"/>
                        </a:rPr>
                        <a:t>平均</a:t>
                      </a:r>
                      <a:r>
                        <a:rPr lang="en-US" altLang="ja-JP" sz="1400" b="1" u="none" strike="noStrike">
                          <a:effectLst/>
                          <a:latin typeface="+mn-ea"/>
                          <a:ea typeface="+mn-ea"/>
                        </a:rPr>
                        <a:t>±</a:t>
                      </a:r>
                      <a:r>
                        <a:rPr lang="en-US" sz="1400" b="1" u="none" strike="noStrike">
                          <a:effectLst/>
                          <a:latin typeface="+mn-ea"/>
                          <a:ea typeface="+mn-ea"/>
                        </a:rPr>
                        <a:t>SD</a:t>
                      </a:r>
                      <a:endParaRPr lang="en-US" sz="1400" b="1" i="0" u="none" strike="noStrike">
                        <a:solidFill>
                          <a:srgbClr val="000000"/>
                        </a:solidFill>
                        <a:effectLst/>
                        <a:latin typeface="+mn-ea"/>
                        <a:ea typeface="+mn-ea"/>
                      </a:endParaRPr>
                    </a:p>
                  </a:txBody>
                  <a:tcPr marL="9525" marR="9525" marT="9525" marB="0" anchor="ctr">
                    <a:solidFill>
                      <a:schemeClr val="accent3">
                        <a:lumMod val="20000"/>
                        <a:lumOff val="80000"/>
                      </a:schemeClr>
                    </a:solidFill>
                  </a:tcPr>
                </a:tc>
                <a:tc>
                  <a:txBody>
                    <a:bodyPr/>
                    <a:lstStyle/>
                    <a:p>
                      <a:pPr algn="ctr" fontAlgn="ctr"/>
                      <a:r>
                        <a:rPr lang="en-US" altLang="ja-JP" sz="1400" b="1" u="none" strike="noStrike" dirty="0">
                          <a:effectLst/>
                          <a:latin typeface="+mn-ea"/>
                          <a:ea typeface="+mn-ea"/>
                        </a:rPr>
                        <a:t>78.85±10.63</a:t>
                      </a:r>
                      <a:endParaRPr lang="en-US" altLang="ja-JP" sz="1400" b="1" i="0" u="none" strike="noStrike" dirty="0">
                        <a:solidFill>
                          <a:srgbClr val="000000"/>
                        </a:solidFill>
                        <a:effectLst/>
                        <a:latin typeface="+mn-ea"/>
                        <a:ea typeface="+mn-ea"/>
                      </a:endParaRPr>
                    </a:p>
                  </a:txBody>
                  <a:tcPr marL="9525" marR="9525" marT="9525" marB="0" anchor="ctr">
                    <a:solidFill>
                      <a:schemeClr val="accent4">
                        <a:lumMod val="40000"/>
                        <a:lumOff val="60000"/>
                      </a:schemeClr>
                    </a:solidFill>
                  </a:tcPr>
                </a:tc>
                <a:tc>
                  <a:txBody>
                    <a:bodyPr/>
                    <a:lstStyle/>
                    <a:p>
                      <a:pPr algn="ctr" fontAlgn="ctr"/>
                      <a:r>
                        <a:rPr lang="en-US" altLang="ja-JP" sz="1400" b="1" u="none" strike="noStrike" dirty="0">
                          <a:effectLst/>
                          <a:latin typeface="+mn-ea"/>
                          <a:ea typeface="+mn-ea"/>
                        </a:rPr>
                        <a:t>80.22±8.56</a:t>
                      </a:r>
                      <a:endParaRPr lang="en-US" altLang="ja-JP" sz="1400" b="1" i="0" u="none" strike="noStrike" dirty="0">
                        <a:solidFill>
                          <a:srgbClr val="000000"/>
                        </a:solidFill>
                        <a:effectLst/>
                        <a:latin typeface="+mn-ea"/>
                        <a:ea typeface="+mn-ea"/>
                      </a:endParaRPr>
                    </a:p>
                  </a:txBody>
                  <a:tcPr marL="9525" marR="9525" marT="9525" marB="0" anchor="ctr">
                    <a:solidFill>
                      <a:schemeClr val="accent1">
                        <a:lumMod val="40000"/>
                        <a:lumOff val="60000"/>
                      </a:schemeClr>
                    </a:solidFill>
                  </a:tcPr>
                </a:tc>
                <a:tc>
                  <a:txBody>
                    <a:bodyPr/>
                    <a:lstStyle/>
                    <a:p>
                      <a:pPr algn="ctr" fontAlgn="ctr"/>
                      <a:r>
                        <a:rPr lang="en-US" altLang="ja-JP" sz="1400" b="1" u="none" strike="noStrike">
                          <a:effectLst/>
                          <a:latin typeface="+mn-ea"/>
                          <a:ea typeface="+mn-ea"/>
                        </a:rPr>
                        <a:t>0.327 </a:t>
                      </a:r>
                      <a:endParaRPr lang="en-US" altLang="ja-JP" sz="1400" b="1" i="0" u="none" strike="noStrike">
                        <a:solidFill>
                          <a:srgbClr val="000000"/>
                        </a:solidFill>
                        <a:effectLst/>
                        <a:latin typeface="+mn-ea"/>
                        <a:ea typeface="+mn-ea"/>
                      </a:endParaRPr>
                    </a:p>
                  </a:txBody>
                  <a:tcPr marL="9525" marR="9525" marT="9525" marB="0" anchor="ctr"/>
                </a:tc>
                <a:extLst>
                  <a:ext uri="{0D108BD9-81ED-4DB2-BD59-A6C34878D82A}">
                    <a16:rowId xmlns:a16="http://schemas.microsoft.com/office/drawing/2014/main" val="10001"/>
                  </a:ext>
                </a:extLst>
              </a:tr>
              <a:tr h="432048">
                <a:tc>
                  <a:txBody>
                    <a:bodyPr/>
                    <a:lstStyle/>
                    <a:p>
                      <a:pPr algn="ctr" fontAlgn="ctr"/>
                      <a:r>
                        <a:rPr lang="zh-TW" altLang="en-US" sz="1400" b="1" u="none" strike="noStrike" dirty="0">
                          <a:effectLst/>
                          <a:latin typeface="+mn-ea"/>
                          <a:ea typeface="+mn-ea"/>
                        </a:rPr>
                        <a:t>性別（男性</a:t>
                      </a:r>
                      <a:r>
                        <a:rPr lang="en-US" altLang="zh-TW" sz="1400" b="1" u="none" strike="noStrike" dirty="0">
                          <a:effectLst/>
                          <a:latin typeface="+mn-ea"/>
                          <a:ea typeface="+mn-ea"/>
                        </a:rPr>
                        <a:t>/</a:t>
                      </a:r>
                      <a:r>
                        <a:rPr lang="zh-TW" altLang="en-US" sz="1400" b="1" u="none" strike="noStrike" dirty="0">
                          <a:effectLst/>
                          <a:latin typeface="+mn-ea"/>
                          <a:ea typeface="+mn-ea"/>
                        </a:rPr>
                        <a:t>女性）</a:t>
                      </a:r>
                      <a:endParaRPr lang="zh-TW" altLang="en-US" sz="1400" b="1" i="0" u="none" strike="noStrike" dirty="0">
                        <a:solidFill>
                          <a:srgbClr val="000000"/>
                        </a:solidFill>
                        <a:effectLst/>
                        <a:latin typeface="+mn-ea"/>
                        <a:ea typeface="+mn-ea"/>
                      </a:endParaRPr>
                    </a:p>
                  </a:txBody>
                  <a:tcPr marL="9525" marR="9525" marT="9525" marB="0" anchor="ctr">
                    <a:solidFill>
                      <a:schemeClr val="accent3">
                        <a:lumMod val="20000"/>
                        <a:lumOff val="80000"/>
                      </a:schemeClr>
                    </a:solidFill>
                  </a:tcPr>
                </a:tc>
                <a:tc>
                  <a:txBody>
                    <a:bodyPr/>
                    <a:lstStyle/>
                    <a:p>
                      <a:pPr algn="ctr" fontAlgn="ctr"/>
                      <a:r>
                        <a:rPr lang="ja-JP" altLang="en-US" sz="1400" b="1" u="none" strike="noStrike" dirty="0">
                          <a:effectLst/>
                          <a:latin typeface="+mn-ea"/>
                          <a:ea typeface="+mn-ea"/>
                        </a:rPr>
                        <a:t>人</a:t>
                      </a:r>
                      <a:endParaRPr lang="ja-JP" altLang="en-US" sz="1400" b="1" i="0" u="none" strike="noStrike" dirty="0">
                        <a:solidFill>
                          <a:srgbClr val="000000"/>
                        </a:solidFill>
                        <a:effectLst/>
                        <a:latin typeface="+mn-ea"/>
                        <a:ea typeface="+mn-ea"/>
                      </a:endParaRPr>
                    </a:p>
                  </a:txBody>
                  <a:tcPr marL="9525" marR="9525" marT="9525" marB="0" anchor="ctr">
                    <a:solidFill>
                      <a:schemeClr val="accent3">
                        <a:lumMod val="20000"/>
                        <a:lumOff val="80000"/>
                      </a:schemeClr>
                    </a:solidFill>
                  </a:tcPr>
                </a:tc>
                <a:tc>
                  <a:txBody>
                    <a:bodyPr/>
                    <a:lstStyle/>
                    <a:p>
                      <a:pPr algn="ctr" fontAlgn="ctr"/>
                      <a:r>
                        <a:rPr lang="en-US" altLang="ja-JP" sz="1400" b="1" u="none" strike="noStrike" dirty="0">
                          <a:effectLst/>
                          <a:latin typeface="+mn-ea"/>
                          <a:ea typeface="+mn-ea"/>
                        </a:rPr>
                        <a:t>49/40</a:t>
                      </a:r>
                      <a:endParaRPr lang="en-US" altLang="ja-JP" sz="1400" b="1" i="0" u="none" strike="noStrike" dirty="0">
                        <a:solidFill>
                          <a:srgbClr val="000000"/>
                        </a:solidFill>
                        <a:effectLst/>
                        <a:latin typeface="+mn-ea"/>
                        <a:ea typeface="+mn-ea"/>
                      </a:endParaRPr>
                    </a:p>
                  </a:txBody>
                  <a:tcPr marL="9525" marR="9525" marT="9525" marB="0" anchor="ctr">
                    <a:solidFill>
                      <a:schemeClr val="accent4">
                        <a:lumMod val="40000"/>
                        <a:lumOff val="60000"/>
                      </a:schemeClr>
                    </a:solidFill>
                  </a:tcPr>
                </a:tc>
                <a:tc>
                  <a:txBody>
                    <a:bodyPr/>
                    <a:lstStyle/>
                    <a:p>
                      <a:pPr algn="ctr" fontAlgn="ctr"/>
                      <a:r>
                        <a:rPr lang="en-US" altLang="ja-JP" sz="1400" b="1" u="none" strike="noStrike" dirty="0">
                          <a:effectLst/>
                          <a:latin typeface="+mn-ea"/>
                          <a:ea typeface="+mn-ea"/>
                        </a:rPr>
                        <a:t>56/53</a:t>
                      </a:r>
                      <a:endParaRPr lang="en-US" altLang="ja-JP" sz="1400" b="1" i="0" u="none" strike="noStrike" dirty="0">
                        <a:solidFill>
                          <a:srgbClr val="000000"/>
                        </a:solidFill>
                        <a:effectLst/>
                        <a:latin typeface="+mn-ea"/>
                        <a:ea typeface="+mn-ea"/>
                      </a:endParaRPr>
                    </a:p>
                  </a:txBody>
                  <a:tcPr marL="9525" marR="9525" marT="9525" marB="0" anchor="ctr">
                    <a:solidFill>
                      <a:schemeClr val="accent1">
                        <a:lumMod val="40000"/>
                        <a:lumOff val="60000"/>
                      </a:schemeClr>
                    </a:solidFill>
                  </a:tcPr>
                </a:tc>
                <a:tc>
                  <a:txBody>
                    <a:bodyPr/>
                    <a:lstStyle/>
                    <a:p>
                      <a:pPr algn="ctr" fontAlgn="ctr"/>
                      <a:r>
                        <a:rPr lang="en-US" altLang="ja-JP" sz="1400" b="1" u="none" strike="noStrike" dirty="0">
                          <a:effectLst/>
                          <a:latin typeface="+mn-ea"/>
                          <a:ea typeface="+mn-ea"/>
                        </a:rPr>
                        <a:t>0.606 </a:t>
                      </a:r>
                      <a:endParaRPr lang="en-US" altLang="ja-JP" sz="1400" b="1" i="0" u="none" strike="noStrike" dirty="0">
                        <a:solidFill>
                          <a:srgbClr val="000000"/>
                        </a:solidFill>
                        <a:effectLst/>
                        <a:latin typeface="+mn-ea"/>
                        <a:ea typeface="+mn-ea"/>
                      </a:endParaRPr>
                    </a:p>
                  </a:txBody>
                  <a:tcPr marL="9525" marR="9525" marT="9525" marB="0" anchor="ctr"/>
                </a:tc>
                <a:extLst>
                  <a:ext uri="{0D108BD9-81ED-4DB2-BD59-A6C34878D82A}">
                    <a16:rowId xmlns:a16="http://schemas.microsoft.com/office/drawing/2014/main" val="10002"/>
                  </a:ext>
                </a:extLst>
              </a:tr>
              <a:tr h="432048">
                <a:tc>
                  <a:txBody>
                    <a:bodyPr/>
                    <a:lstStyle/>
                    <a:p>
                      <a:pPr algn="ctr" fontAlgn="ctr"/>
                      <a:r>
                        <a:rPr lang="en-US" sz="1400" b="1" u="none" strike="noStrike">
                          <a:effectLst/>
                          <a:latin typeface="+mn-ea"/>
                          <a:ea typeface="+mn-ea"/>
                        </a:rPr>
                        <a:t>BMI</a:t>
                      </a:r>
                      <a:endParaRPr lang="en-US" sz="1400" b="1" i="0" u="none" strike="noStrike">
                        <a:solidFill>
                          <a:srgbClr val="000000"/>
                        </a:solidFill>
                        <a:effectLst/>
                        <a:latin typeface="+mn-ea"/>
                        <a:ea typeface="+mn-ea"/>
                      </a:endParaRPr>
                    </a:p>
                  </a:txBody>
                  <a:tcPr marL="9525" marR="9525" marT="9525" marB="0" anchor="ctr">
                    <a:solidFill>
                      <a:schemeClr val="accent3">
                        <a:lumMod val="20000"/>
                        <a:lumOff val="80000"/>
                      </a:schemeClr>
                    </a:solidFill>
                  </a:tcPr>
                </a:tc>
                <a:tc>
                  <a:txBody>
                    <a:bodyPr/>
                    <a:lstStyle/>
                    <a:p>
                      <a:pPr algn="ctr" fontAlgn="ctr"/>
                      <a:r>
                        <a:rPr lang="ja-JP" altLang="en-US" sz="1400" b="1" u="none" strike="noStrike" dirty="0">
                          <a:effectLst/>
                          <a:latin typeface="+mn-ea"/>
                          <a:ea typeface="+mn-ea"/>
                        </a:rPr>
                        <a:t>平均</a:t>
                      </a:r>
                      <a:r>
                        <a:rPr lang="en-US" altLang="ja-JP" sz="1400" b="1" u="none" strike="noStrike" dirty="0">
                          <a:effectLst/>
                          <a:latin typeface="+mn-ea"/>
                          <a:ea typeface="+mn-ea"/>
                        </a:rPr>
                        <a:t>±</a:t>
                      </a:r>
                      <a:r>
                        <a:rPr lang="en-US" sz="1400" b="1" u="none" strike="noStrike" dirty="0">
                          <a:effectLst/>
                          <a:latin typeface="+mn-ea"/>
                          <a:ea typeface="+mn-ea"/>
                        </a:rPr>
                        <a:t>SD</a:t>
                      </a:r>
                      <a:endParaRPr lang="en-US" sz="1400" b="1" i="0" u="none" strike="noStrike" dirty="0">
                        <a:solidFill>
                          <a:srgbClr val="000000"/>
                        </a:solidFill>
                        <a:effectLst/>
                        <a:latin typeface="+mn-ea"/>
                        <a:ea typeface="+mn-ea"/>
                      </a:endParaRPr>
                    </a:p>
                  </a:txBody>
                  <a:tcPr marL="9525" marR="9525" marT="9525" marB="0" anchor="ctr">
                    <a:solidFill>
                      <a:schemeClr val="accent3">
                        <a:lumMod val="20000"/>
                        <a:lumOff val="80000"/>
                      </a:schemeClr>
                    </a:solidFill>
                  </a:tcPr>
                </a:tc>
                <a:tc>
                  <a:txBody>
                    <a:bodyPr/>
                    <a:lstStyle/>
                    <a:p>
                      <a:pPr algn="ctr" fontAlgn="ctr"/>
                      <a:r>
                        <a:rPr lang="en-US" altLang="ja-JP" sz="1400" b="1" u="none" strike="noStrike" dirty="0">
                          <a:effectLst/>
                          <a:latin typeface="+mn-ea"/>
                          <a:ea typeface="+mn-ea"/>
                        </a:rPr>
                        <a:t>21.45±3.51</a:t>
                      </a:r>
                      <a:endParaRPr lang="en-US" altLang="ja-JP" sz="1400" b="1" i="0" u="none" strike="noStrike" dirty="0">
                        <a:solidFill>
                          <a:srgbClr val="000000"/>
                        </a:solidFill>
                        <a:effectLst/>
                        <a:latin typeface="+mn-ea"/>
                        <a:ea typeface="+mn-ea"/>
                      </a:endParaRPr>
                    </a:p>
                  </a:txBody>
                  <a:tcPr marL="9525" marR="9525" marT="9525" marB="0" anchor="ctr">
                    <a:solidFill>
                      <a:schemeClr val="accent4">
                        <a:lumMod val="40000"/>
                        <a:lumOff val="60000"/>
                      </a:schemeClr>
                    </a:solidFill>
                  </a:tcPr>
                </a:tc>
                <a:tc>
                  <a:txBody>
                    <a:bodyPr/>
                    <a:lstStyle/>
                    <a:p>
                      <a:pPr algn="ctr" fontAlgn="ctr"/>
                      <a:r>
                        <a:rPr lang="en-US" altLang="ja-JP" sz="1400" b="1" u="none" strike="noStrike" dirty="0">
                          <a:effectLst/>
                          <a:latin typeface="+mn-ea"/>
                          <a:ea typeface="+mn-ea"/>
                        </a:rPr>
                        <a:t>20.77±4.31</a:t>
                      </a:r>
                      <a:endParaRPr lang="en-US" altLang="ja-JP" sz="1400" b="1" i="0" u="none" strike="noStrike" dirty="0">
                        <a:solidFill>
                          <a:srgbClr val="000000"/>
                        </a:solidFill>
                        <a:effectLst/>
                        <a:latin typeface="+mn-ea"/>
                        <a:ea typeface="+mn-ea"/>
                      </a:endParaRPr>
                    </a:p>
                  </a:txBody>
                  <a:tcPr marL="9525" marR="9525" marT="9525" marB="0" anchor="ctr">
                    <a:solidFill>
                      <a:schemeClr val="accent1">
                        <a:lumMod val="40000"/>
                        <a:lumOff val="60000"/>
                      </a:schemeClr>
                    </a:solidFill>
                  </a:tcPr>
                </a:tc>
                <a:tc>
                  <a:txBody>
                    <a:bodyPr/>
                    <a:lstStyle/>
                    <a:p>
                      <a:pPr algn="ctr" fontAlgn="ctr"/>
                      <a:r>
                        <a:rPr lang="en-US" altLang="ja-JP" sz="1400" b="1" u="none" strike="noStrike">
                          <a:effectLst/>
                          <a:latin typeface="+mn-ea"/>
                          <a:ea typeface="+mn-ea"/>
                        </a:rPr>
                        <a:t>0.230 </a:t>
                      </a:r>
                      <a:endParaRPr lang="en-US" altLang="ja-JP" sz="1400" b="1" i="0" u="none" strike="noStrike">
                        <a:solidFill>
                          <a:srgbClr val="000000"/>
                        </a:solidFill>
                        <a:effectLst/>
                        <a:latin typeface="+mn-ea"/>
                        <a:ea typeface="+mn-ea"/>
                      </a:endParaRPr>
                    </a:p>
                  </a:txBody>
                  <a:tcPr marL="9525" marR="9525" marT="9525" marB="0" anchor="ctr"/>
                </a:tc>
                <a:extLst>
                  <a:ext uri="{0D108BD9-81ED-4DB2-BD59-A6C34878D82A}">
                    <a16:rowId xmlns:a16="http://schemas.microsoft.com/office/drawing/2014/main" val="10003"/>
                  </a:ext>
                </a:extLst>
              </a:tr>
              <a:tr h="432048">
                <a:tc>
                  <a:txBody>
                    <a:bodyPr/>
                    <a:lstStyle/>
                    <a:p>
                      <a:pPr algn="ctr" fontAlgn="ctr"/>
                      <a:r>
                        <a:rPr lang="ja-JP" altLang="en-US" sz="1400" b="1" u="none" strike="noStrike">
                          <a:effectLst/>
                          <a:latin typeface="+mn-ea"/>
                          <a:ea typeface="+mn-ea"/>
                        </a:rPr>
                        <a:t>入院時常用薬数</a:t>
                      </a:r>
                      <a:endParaRPr lang="ja-JP" altLang="en-US" sz="1400" b="1" i="0" u="none" strike="noStrike">
                        <a:solidFill>
                          <a:srgbClr val="000000"/>
                        </a:solidFill>
                        <a:effectLst/>
                        <a:latin typeface="+mn-ea"/>
                        <a:ea typeface="+mn-ea"/>
                      </a:endParaRPr>
                    </a:p>
                  </a:txBody>
                  <a:tcPr marL="9525" marR="9525" marT="9525" marB="0" anchor="ctr">
                    <a:solidFill>
                      <a:schemeClr val="accent3">
                        <a:lumMod val="20000"/>
                        <a:lumOff val="80000"/>
                      </a:schemeClr>
                    </a:solidFill>
                  </a:tcPr>
                </a:tc>
                <a:tc>
                  <a:txBody>
                    <a:bodyPr/>
                    <a:lstStyle/>
                    <a:p>
                      <a:pPr algn="ctr" fontAlgn="ctr"/>
                      <a:r>
                        <a:rPr lang="ja-JP" altLang="en-US" sz="1400" b="1" u="none" strike="noStrike" dirty="0">
                          <a:effectLst/>
                          <a:latin typeface="+mn-ea"/>
                          <a:ea typeface="+mn-ea"/>
                        </a:rPr>
                        <a:t>平均</a:t>
                      </a:r>
                      <a:r>
                        <a:rPr lang="en-US" altLang="ja-JP" sz="1400" b="1" u="none" strike="noStrike" dirty="0">
                          <a:effectLst/>
                          <a:latin typeface="+mn-ea"/>
                          <a:ea typeface="+mn-ea"/>
                        </a:rPr>
                        <a:t>±</a:t>
                      </a:r>
                      <a:r>
                        <a:rPr lang="en-US" sz="1400" b="1" u="none" strike="noStrike" dirty="0">
                          <a:effectLst/>
                          <a:latin typeface="+mn-ea"/>
                          <a:ea typeface="+mn-ea"/>
                        </a:rPr>
                        <a:t>SD</a:t>
                      </a:r>
                      <a:endParaRPr lang="en-US" sz="1400" b="1" i="0" u="none" strike="noStrike" dirty="0">
                        <a:solidFill>
                          <a:srgbClr val="000000"/>
                        </a:solidFill>
                        <a:effectLst/>
                        <a:latin typeface="+mn-ea"/>
                        <a:ea typeface="+mn-ea"/>
                      </a:endParaRPr>
                    </a:p>
                  </a:txBody>
                  <a:tcPr marL="9525" marR="9525" marT="9525" marB="0" anchor="ctr">
                    <a:solidFill>
                      <a:schemeClr val="accent3">
                        <a:lumMod val="20000"/>
                        <a:lumOff val="80000"/>
                      </a:schemeClr>
                    </a:solidFill>
                  </a:tcPr>
                </a:tc>
                <a:tc>
                  <a:txBody>
                    <a:bodyPr/>
                    <a:lstStyle/>
                    <a:p>
                      <a:pPr algn="ctr" fontAlgn="ctr"/>
                      <a:r>
                        <a:rPr lang="en-US" altLang="ja-JP" sz="1400" b="1" u="none" strike="noStrike" dirty="0">
                          <a:effectLst/>
                          <a:latin typeface="+mn-ea"/>
                          <a:ea typeface="+mn-ea"/>
                        </a:rPr>
                        <a:t>8.57±3.04</a:t>
                      </a:r>
                      <a:endParaRPr lang="en-US" altLang="ja-JP" sz="1400" b="1" i="0" u="none" strike="noStrike" dirty="0">
                        <a:solidFill>
                          <a:srgbClr val="000000"/>
                        </a:solidFill>
                        <a:effectLst/>
                        <a:latin typeface="+mn-ea"/>
                        <a:ea typeface="+mn-ea"/>
                      </a:endParaRPr>
                    </a:p>
                  </a:txBody>
                  <a:tcPr marL="9525" marR="9525" marT="9525" marB="0" anchor="ctr">
                    <a:solidFill>
                      <a:schemeClr val="accent4">
                        <a:lumMod val="40000"/>
                        <a:lumOff val="60000"/>
                      </a:schemeClr>
                    </a:solidFill>
                  </a:tcPr>
                </a:tc>
                <a:tc>
                  <a:txBody>
                    <a:bodyPr/>
                    <a:lstStyle/>
                    <a:p>
                      <a:pPr algn="ctr" fontAlgn="ctr"/>
                      <a:r>
                        <a:rPr lang="en-US" altLang="ja-JP" sz="1400" b="1" u="none" strike="noStrike" dirty="0">
                          <a:effectLst/>
                          <a:latin typeface="+mn-ea"/>
                          <a:ea typeface="+mn-ea"/>
                        </a:rPr>
                        <a:t>7.35±3.35</a:t>
                      </a:r>
                      <a:endParaRPr lang="en-US" altLang="ja-JP" sz="1400" b="1" i="0" u="none" strike="noStrike" dirty="0">
                        <a:solidFill>
                          <a:srgbClr val="000000"/>
                        </a:solidFill>
                        <a:effectLst/>
                        <a:latin typeface="+mn-ea"/>
                        <a:ea typeface="+mn-ea"/>
                      </a:endParaRPr>
                    </a:p>
                  </a:txBody>
                  <a:tcPr marL="9525" marR="9525" marT="9525" marB="0" anchor="ctr">
                    <a:solidFill>
                      <a:schemeClr val="accent1">
                        <a:lumMod val="40000"/>
                        <a:lumOff val="60000"/>
                      </a:schemeClr>
                    </a:solidFill>
                  </a:tcPr>
                </a:tc>
                <a:tc>
                  <a:txBody>
                    <a:bodyPr/>
                    <a:lstStyle/>
                    <a:p>
                      <a:pPr algn="ctr" fontAlgn="ctr"/>
                      <a:r>
                        <a:rPr lang="en-US" altLang="ja-JP" sz="1400" b="1" u="none" strike="noStrike" dirty="0">
                          <a:solidFill>
                            <a:srgbClr val="FF0000"/>
                          </a:solidFill>
                          <a:effectLst/>
                          <a:latin typeface="+mn-ea"/>
                          <a:ea typeface="+mn-ea"/>
                        </a:rPr>
                        <a:t>0.007*</a:t>
                      </a:r>
                      <a:endParaRPr lang="en-US" altLang="ja-JP" sz="1400" b="1" i="0" u="none" strike="noStrike" dirty="0">
                        <a:solidFill>
                          <a:srgbClr val="FF0000"/>
                        </a:solidFill>
                        <a:effectLst/>
                        <a:latin typeface="+mn-ea"/>
                        <a:ea typeface="+mn-ea"/>
                      </a:endParaRPr>
                    </a:p>
                  </a:txBody>
                  <a:tcPr marL="9525" marR="9525" marT="9525" marB="0" anchor="ctr"/>
                </a:tc>
                <a:extLst>
                  <a:ext uri="{0D108BD9-81ED-4DB2-BD59-A6C34878D82A}">
                    <a16:rowId xmlns:a16="http://schemas.microsoft.com/office/drawing/2014/main" val="10004"/>
                  </a:ext>
                </a:extLst>
              </a:tr>
            </a:tbl>
          </a:graphicData>
        </a:graphic>
      </p:graphicFrame>
      <p:sp>
        <p:nvSpPr>
          <p:cNvPr id="4" name="テキスト ボックス 3"/>
          <p:cNvSpPr txBox="1"/>
          <p:nvPr/>
        </p:nvSpPr>
        <p:spPr>
          <a:xfrm>
            <a:off x="6586275" y="6351131"/>
            <a:ext cx="933269" cy="246221"/>
          </a:xfrm>
          <a:prstGeom prst="rect">
            <a:avLst/>
          </a:prstGeom>
          <a:noFill/>
        </p:spPr>
        <p:txBody>
          <a:bodyPr wrap="none" rtlCol="0">
            <a:spAutoFit/>
          </a:bodyPr>
          <a:lstStyle/>
          <a:p>
            <a:r>
              <a:rPr kumimoji="1" lang="ja-JP" altLang="en-US" sz="1000" dirty="0">
                <a:latin typeface="メイリオ" panose="020B0604030504040204" pitchFamily="50" charset="-128"/>
                <a:ea typeface="メイリオ" panose="020B0604030504040204" pitchFamily="50" charset="-128"/>
              </a:rPr>
              <a:t>＊：</a:t>
            </a:r>
            <a:r>
              <a:rPr kumimoji="1" lang="en-US" altLang="ja-JP" sz="1000" dirty="0">
                <a:latin typeface="メイリオ" panose="020B0604030504040204" pitchFamily="50" charset="-128"/>
                <a:ea typeface="メイリオ" panose="020B0604030504040204" pitchFamily="50" charset="-128"/>
              </a:rPr>
              <a:t>p</a:t>
            </a:r>
            <a:r>
              <a:rPr kumimoji="1" lang="ja-JP" altLang="en-US" sz="1000" dirty="0">
                <a:latin typeface="メイリオ" panose="020B0604030504040204" pitchFamily="50" charset="-128"/>
                <a:ea typeface="メイリオ" panose="020B0604030504040204" pitchFamily="50" charset="-128"/>
              </a:rPr>
              <a:t>＜</a:t>
            </a:r>
            <a:r>
              <a:rPr kumimoji="1" lang="en-US" altLang="ja-JP" sz="1000" dirty="0">
                <a:latin typeface="メイリオ" panose="020B0604030504040204" pitchFamily="50" charset="-128"/>
                <a:ea typeface="メイリオ" panose="020B0604030504040204" pitchFamily="50" charset="-128"/>
              </a:rPr>
              <a:t>0.05</a:t>
            </a:r>
            <a:endParaRPr kumimoji="1" lang="ja-JP" altLang="en-US" sz="1000" dirty="0">
              <a:latin typeface="メイリオ" panose="020B0604030504040204" pitchFamily="50" charset="-128"/>
              <a:ea typeface="メイリオ" panose="020B0604030504040204" pitchFamily="50" charset="-128"/>
            </a:endParaRPr>
          </a:p>
        </p:txBody>
      </p:sp>
      <p:sp>
        <p:nvSpPr>
          <p:cNvPr id="12" name="角丸四角形 11"/>
          <p:cNvSpPr/>
          <p:nvPr/>
        </p:nvSpPr>
        <p:spPr>
          <a:xfrm>
            <a:off x="1115616" y="3239470"/>
            <a:ext cx="6830610" cy="809862"/>
          </a:xfrm>
          <a:prstGeom prst="roundRect">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0000"/>
                </a:solidFill>
                <a:latin typeface="メイリオ" panose="020B0604030504040204" pitchFamily="50" charset="-128"/>
                <a:ea typeface="メイリオ" panose="020B0604030504040204" pitchFamily="50" charset="-128"/>
              </a:rPr>
              <a:t>訪問導入となった患者の服用薬剤数は多い！</a:t>
            </a:r>
            <a:endParaRPr kumimoji="1" lang="en-US" altLang="ja-JP" sz="2400" b="1" dirty="0">
              <a:solidFill>
                <a:srgbClr val="FF0000"/>
              </a:solidFill>
              <a:latin typeface="メイリオ" panose="020B0604030504040204" pitchFamily="50" charset="-128"/>
              <a:ea typeface="メイリオ" panose="020B0604030504040204" pitchFamily="50" charset="-128"/>
            </a:endParaRPr>
          </a:p>
          <a:p>
            <a:pPr algn="ctr"/>
            <a:r>
              <a:rPr lang="ja-JP" altLang="en-US" sz="2400" b="1" dirty="0">
                <a:solidFill>
                  <a:srgbClr val="FF0000"/>
                </a:solidFill>
                <a:latin typeface="メイリオ" panose="020B0604030504040204" pitchFamily="50" charset="-128"/>
                <a:ea typeface="メイリオ" panose="020B0604030504040204" pitchFamily="50" charset="-128"/>
              </a:rPr>
              <a:t>ポリファーマシーはハイリスク因子！</a:t>
            </a:r>
            <a:endParaRPr kumimoji="1" lang="ja-JP" altLang="en-US" sz="2400" b="1" dirty="0">
              <a:solidFill>
                <a:srgbClr val="FF0000"/>
              </a:solidFill>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1619672" y="314065"/>
            <a:ext cx="6612708" cy="461665"/>
          </a:xfrm>
          <a:prstGeom prst="rect">
            <a:avLst/>
          </a:prstGeom>
          <a:noFill/>
        </p:spPr>
        <p:txBody>
          <a:bodyPr wrap="none" rtlCol="0">
            <a:spAutoFit/>
          </a:bodyPr>
          <a:lstStyle/>
          <a:p>
            <a:r>
              <a:rPr lang="ja-JP" altLang="en-US" sz="2400" b="1" dirty="0">
                <a:latin typeface="メイリオ" panose="020B0604030504040204" pitchFamily="50" charset="-128"/>
                <a:ea typeface="メイリオ" panose="020B0604030504040204" pitchFamily="50" charset="-128"/>
              </a:rPr>
              <a:t>地域連携担当薬剤師介入状況（</a:t>
            </a:r>
            <a:r>
              <a:rPr lang="en-US" altLang="ja-JP" sz="2400" b="1" dirty="0">
                <a:latin typeface="メイリオ" panose="020B0604030504040204" pitchFamily="50" charset="-128"/>
                <a:ea typeface="メイリオ" panose="020B0604030504040204" pitchFamily="50" charset="-128"/>
              </a:rPr>
              <a:t>2017-2019</a:t>
            </a:r>
            <a:r>
              <a:rPr lang="ja-JP" altLang="en-US" sz="2400" b="1" dirty="0">
                <a:latin typeface="メイリオ" panose="020B0604030504040204" pitchFamily="50" charset="-128"/>
                <a:ea typeface="メイリオ" panose="020B0604030504040204" pitchFamily="50" charset="-128"/>
              </a:rPr>
              <a:t>）</a:t>
            </a:r>
            <a:endParaRPr lang="ja-JP" altLang="en-US" sz="2400" b="1" dirty="0">
              <a:latin typeface="メイリオ" panose="020B0604030504040204" pitchFamily="50" charset="-128"/>
              <a:ea typeface="メイリオ" panose="020B0604030504040204" pitchFamily="50" charset="-128"/>
              <a:cs typeface="Arial"/>
            </a:endParaRPr>
          </a:p>
        </p:txBody>
      </p:sp>
    </p:spTree>
    <p:extLst>
      <p:ext uri="{BB962C8B-B14F-4D97-AF65-F5344CB8AC3E}">
        <p14:creationId xmlns:p14="http://schemas.microsoft.com/office/powerpoint/2010/main" val="157483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39552" y="1340768"/>
            <a:ext cx="7632847" cy="4811574"/>
          </a:xfrm>
          <a:prstGeom prst="rect">
            <a:avLst/>
          </a:prstGeom>
          <a:noFill/>
        </p:spPr>
        <p:txBody>
          <a:bodyPr wrap="square" rtlCol="0">
            <a:spAutoFit/>
          </a:bodyPr>
          <a:lstStyle/>
          <a:p>
            <a:r>
              <a:rPr lang="ja-JP" altLang="ja-JP" sz="2000" b="1" dirty="0">
                <a:latin typeface="メイリオ" panose="020B0604030504040204" pitchFamily="50" charset="-128"/>
                <a:ea typeface="メイリオ" panose="020B0604030504040204" pitchFamily="50" charset="-128"/>
              </a:rPr>
              <a:t>ポリファーマシーの高齢者は十分なエネルギー量を摂取していても低栄養が起きうると言われており、米国での横断的研究では、</a:t>
            </a:r>
            <a:r>
              <a:rPr lang="ja-JP" altLang="ja-JP" sz="2000" b="1" dirty="0">
                <a:solidFill>
                  <a:srgbClr val="FF0000"/>
                </a:solidFill>
                <a:latin typeface="メイリオ" panose="020B0604030504040204" pitchFamily="50" charset="-128"/>
                <a:ea typeface="メイリオ" panose="020B0604030504040204" pitchFamily="50" charset="-128"/>
              </a:rPr>
              <a:t>ポリファーマシーの地域高齢者では糖質やコレステロール、ナトリウムの摂取は多くなる</a:t>
            </a:r>
            <a:r>
              <a:rPr lang="ja-JP" altLang="ja-JP" sz="2000" b="1" dirty="0">
                <a:latin typeface="メイリオ" panose="020B0604030504040204" pitchFamily="50" charset="-128"/>
                <a:ea typeface="メイリオ" panose="020B0604030504040204" pitchFamily="50" charset="-128"/>
              </a:rPr>
              <a:t>一方、</a:t>
            </a:r>
            <a:r>
              <a:rPr lang="ja-JP" altLang="ja-JP" sz="2000" b="1" dirty="0">
                <a:solidFill>
                  <a:srgbClr val="FF0000"/>
                </a:solidFill>
                <a:latin typeface="メイリオ" panose="020B0604030504040204" pitchFamily="50" charset="-128"/>
                <a:ea typeface="メイリオ" panose="020B0604030504040204" pitchFamily="50" charset="-128"/>
              </a:rPr>
              <a:t>ビタミン類や食物繊維、微量元素などの摂取が少なかった</a:t>
            </a:r>
            <a:r>
              <a:rPr lang="ja-JP" altLang="ja-JP" sz="2000" b="1" dirty="0">
                <a:latin typeface="メイリオ" panose="020B0604030504040204" pitchFamily="50" charset="-128"/>
                <a:ea typeface="メイリオ" panose="020B0604030504040204" pitchFamily="50" charset="-128"/>
              </a:rPr>
              <a:t>との報告がある。</a:t>
            </a:r>
            <a:endParaRPr lang="en-US" altLang="ja-JP" sz="2000" b="1" dirty="0">
              <a:latin typeface="メイリオ" panose="020B0604030504040204" pitchFamily="50" charset="-128"/>
              <a:ea typeface="メイリオ" panose="020B0604030504040204" pitchFamily="50" charset="-128"/>
            </a:endParaRPr>
          </a:p>
          <a:p>
            <a:endParaRPr lang="en-US" altLang="ja-JP" sz="2000" b="1" dirty="0">
              <a:latin typeface="メイリオ" panose="020B0604030504040204" pitchFamily="50" charset="-128"/>
              <a:ea typeface="メイリオ" panose="020B0604030504040204" pitchFamily="50" charset="-128"/>
            </a:endParaRPr>
          </a:p>
          <a:p>
            <a:endParaRPr lang="en-US" altLang="ja-JP" sz="2000" b="1" dirty="0">
              <a:latin typeface="メイリオ" panose="020B0604030504040204" pitchFamily="50" charset="-128"/>
              <a:ea typeface="メイリオ" panose="020B0604030504040204" pitchFamily="50" charset="-128"/>
            </a:endParaRPr>
          </a:p>
          <a:p>
            <a:r>
              <a:rPr lang="ja-JP" altLang="ja-JP" sz="2000" b="1" dirty="0">
                <a:latin typeface="メイリオ" panose="020B0604030504040204" pitchFamily="50" charset="-128"/>
                <a:ea typeface="メイリオ" panose="020B0604030504040204" pitchFamily="50" charset="-128"/>
              </a:rPr>
              <a:t>ポリファーマシーにより食欲低下や味覚障害をきたしたり、</a:t>
            </a:r>
            <a:r>
              <a:rPr lang="ja-JP" altLang="ja-JP" sz="2000" b="1" dirty="0">
                <a:solidFill>
                  <a:srgbClr val="FF0000"/>
                </a:solidFill>
                <a:latin typeface="メイリオ" panose="020B0604030504040204" pitchFamily="50" charset="-128"/>
                <a:ea typeface="メイリオ" panose="020B0604030504040204" pitchFamily="50" charset="-128"/>
              </a:rPr>
              <a:t>特定の栄養素の吸収が阻害</a:t>
            </a:r>
            <a:r>
              <a:rPr lang="ja-JP" altLang="ja-JP" sz="2000" b="1" dirty="0">
                <a:latin typeface="メイリオ" panose="020B0604030504040204" pitchFamily="50" charset="-128"/>
                <a:ea typeface="メイリオ" panose="020B0604030504040204" pitchFamily="50" charset="-128"/>
              </a:rPr>
              <a:t>されたりすることもある。</a:t>
            </a:r>
            <a:endParaRPr lang="en-US" altLang="ja-JP" sz="2000" b="1" dirty="0">
              <a:latin typeface="メイリオ" panose="020B0604030504040204" pitchFamily="50" charset="-128"/>
              <a:ea typeface="メイリオ" panose="020B0604030504040204" pitchFamily="50" charset="-128"/>
            </a:endParaRPr>
          </a:p>
          <a:p>
            <a:endParaRPr lang="en-US" altLang="ja-JP" sz="2000" b="1" baseline="30000" dirty="0">
              <a:latin typeface="メイリオ" panose="020B0604030504040204" pitchFamily="50" charset="-128"/>
              <a:ea typeface="メイリオ" panose="020B0604030504040204" pitchFamily="50" charset="-128"/>
            </a:endParaRPr>
          </a:p>
          <a:p>
            <a:endParaRPr lang="en-US" altLang="ja-JP" sz="2000" b="1" baseline="30000" dirty="0">
              <a:latin typeface="メイリオ" panose="020B0604030504040204" pitchFamily="50" charset="-128"/>
              <a:ea typeface="メイリオ" panose="020B0604030504040204" pitchFamily="50" charset="-128"/>
            </a:endParaRPr>
          </a:p>
          <a:p>
            <a:r>
              <a:rPr lang="ja-JP" altLang="ja-JP" sz="2000" b="1" dirty="0">
                <a:latin typeface="メイリオ" panose="020B0604030504040204" pitchFamily="50" charset="-128"/>
                <a:ea typeface="メイリオ" panose="020B0604030504040204" pitchFamily="50" charset="-128"/>
              </a:rPr>
              <a:t>ポリファーマシーが低栄養を増大させるかをみた</a:t>
            </a:r>
            <a:r>
              <a:rPr lang="en-US" altLang="ja-JP" sz="2000" b="1" dirty="0">
                <a:latin typeface="メイリオ" panose="020B0604030504040204" pitchFamily="50" charset="-128"/>
                <a:ea typeface="メイリオ" panose="020B0604030504040204" pitchFamily="50" charset="-128"/>
              </a:rPr>
              <a:t>3</a:t>
            </a:r>
            <a:r>
              <a:rPr lang="ja-JP" altLang="ja-JP" sz="2000" b="1" dirty="0">
                <a:latin typeface="メイリオ" panose="020B0604030504040204" pitchFamily="50" charset="-128"/>
                <a:ea typeface="メイリオ" panose="020B0604030504040204" pitchFamily="50" charset="-128"/>
              </a:rPr>
              <a:t>年間の横断研究では</a:t>
            </a:r>
            <a:r>
              <a:rPr lang="en-US" altLang="ja-JP" sz="2000" b="1" dirty="0">
                <a:latin typeface="メイリオ" panose="020B0604030504040204" pitchFamily="50" charset="-128"/>
                <a:ea typeface="メイリオ" panose="020B0604030504040204" pitchFamily="50" charset="-128"/>
              </a:rPr>
              <a:t>Mini Nutritional Assessment</a:t>
            </a:r>
            <a:r>
              <a:rPr lang="ja-JP" altLang="ja-JP" sz="2000" b="1" dirty="0">
                <a:latin typeface="メイリオ" panose="020B0604030504040204" pitchFamily="50" charset="-128"/>
                <a:ea typeface="メイリオ" panose="020B0604030504040204" pitchFamily="50" charset="-128"/>
              </a:rPr>
              <a:t>（</a:t>
            </a:r>
            <a:r>
              <a:rPr lang="en-US" altLang="ja-JP" sz="2000" b="1" dirty="0">
                <a:solidFill>
                  <a:srgbClr val="FF0000"/>
                </a:solidFill>
                <a:latin typeface="メイリオ" panose="020B0604030504040204" pitchFamily="50" charset="-128"/>
                <a:ea typeface="メイリオ" panose="020B0604030504040204" pitchFamily="50" charset="-128"/>
              </a:rPr>
              <a:t>MNA-SF</a:t>
            </a:r>
            <a:r>
              <a:rPr lang="en-US" altLang="ja-JP" sz="2000" b="1" baseline="30000" dirty="0">
                <a:latin typeface="メイリオ" panose="020B0604030504040204" pitchFamily="50" charset="-128"/>
                <a:ea typeface="メイリオ" panose="020B0604030504040204" pitchFamily="50" charset="-128"/>
              </a:rPr>
              <a:t>®</a:t>
            </a:r>
            <a:r>
              <a:rPr lang="ja-JP" altLang="ja-JP" sz="2000" b="1" dirty="0">
                <a:latin typeface="メイリオ" panose="020B0604030504040204" pitchFamily="50" charset="-128"/>
                <a:ea typeface="メイリオ" panose="020B0604030504040204" pitchFamily="50" charset="-128"/>
              </a:rPr>
              <a:t>）を用いて</a:t>
            </a:r>
            <a:r>
              <a:rPr lang="ja-JP" altLang="ja-JP" sz="2000" b="1" dirty="0">
                <a:solidFill>
                  <a:srgbClr val="FF0000"/>
                </a:solidFill>
                <a:latin typeface="メイリオ" panose="020B0604030504040204" pitchFamily="50" charset="-128"/>
                <a:ea typeface="メイリオ" panose="020B0604030504040204" pitchFamily="50" charset="-128"/>
              </a:rPr>
              <a:t>低栄養のリスク</a:t>
            </a:r>
            <a:r>
              <a:rPr lang="ja-JP" altLang="ja-JP" sz="2000" b="1" dirty="0">
                <a:latin typeface="メイリオ" panose="020B0604030504040204" pitchFamily="50" charset="-128"/>
                <a:ea typeface="メイリオ" panose="020B0604030504040204" pitchFamily="50" charset="-128"/>
              </a:rPr>
              <a:t>を評価したところ、因果関係については明確にされていないが、</a:t>
            </a:r>
            <a:r>
              <a:rPr lang="en-US" altLang="ja-JP" sz="2000" b="1" dirty="0">
                <a:solidFill>
                  <a:srgbClr val="FF0000"/>
                </a:solidFill>
                <a:latin typeface="メイリオ" panose="020B0604030504040204" pitchFamily="50" charset="-128"/>
                <a:ea typeface="メイリオ" panose="020B0604030504040204" pitchFamily="50" charset="-128"/>
              </a:rPr>
              <a:t>6</a:t>
            </a:r>
            <a:r>
              <a:rPr lang="ja-JP" altLang="ja-JP" sz="2000" b="1" dirty="0">
                <a:solidFill>
                  <a:srgbClr val="FF0000"/>
                </a:solidFill>
                <a:latin typeface="メイリオ" panose="020B0604030504040204" pitchFamily="50" charset="-128"/>
                <a:ea typeface="メイリオ" panose="020B0604030504040204" pitchFamily="50" charset="-128"/>
              </a:rPr>
              <a:t>～</a:t>
            </a:r>
            <a:r>
              <a:rPr lang="en-US" altLang="ja-JP" sz="2000" b="1" dirty="0">
                <a:solidFill>
                  <a:srgbClr val="FF0000"/>
                </a:solidFill>
                <a:latin typeface="メイリオ" panose="020B0604030504040204" pitchFamily="50" charset="-128"/>
                <a:ea typeface="メイリオ" panose="020B0604030504040204" pitchFamily="50" charset="-128"/>
              </a:rPr>
              <a:t>9</a:t>
            </a:r>
            <a:r>
              <a:rPr lang="ja-JP" altLang="ja-JP" sz="2000" b="1" dirty="0">
                <a:solidFill>
                  <a:srgbClr val="FF0000"/>
                </a:solidFill>
                <a:latin typeface="メイリオ" panose="020B0604030504040204" pitchFamily="50" charset="-128"/>
                <a:ea typeface="メイリオ" panose="020B0604030504040204" pitchFamily="50" charset="-128"/>
              </a:rPr>
              <a:t>剤以上で</a:t>
            </a:r>
            <a:r>
              <a:rPr lang="en-US" altLang="ja-JP" sz="2000" b="1" dirty="0">
                <a:solidFill>
                  <a:srgbClr val="FF0000"/>
                </a:solidFill>
                <a:latin typeface="メイリオ" panose="020B0604030504040204" pitchFamily="50" charset="-128"/>
                <a:ea typeface="メイリオ" panose="020B0604030504040204" pitchFamily="50" charset="-128"/>
              </a:rPr>
              <a:t>16</a:t>
            </a:r>
            <a:r>
              <a:rPr lang="ja-JP" altLang="ja-JP" sz="2000" b="1" dirty="0">
                <a:solidFill>
                  <a:srgbClr val="FF0000"/>
                </a:solidFill>
                <a:latin typeface="メイリオ" panose="020B0604030504040204" pitchFamily="50" charset="-128"/>
                <a:ea typeface="メイリオ" panose="020B0604030504040204" pitchFamily="50" charset="-128"/>
              </a:rPr>
              <a:t>％</a:t>
            </a:r>
            <a:r>
              <a:rPr lang="ja-JP" altLang="en-US" sz="2000" b="1" dirty="0">
                <a:solidFill>
                  <a:srgbClr val="FF0000"/>
                </a:solidFill>
                <a:latin typeface="メイリオ" panose="020B0604030504040204" pitchFamily="50" charset="-128"/>
                <a:ea typeface="メイリオ" panose="020B0604030504040204" pitchFamily="50" charset="-128"/>
              </a:rPr>
              <a:t>～</a:t>
            </a:r>
            <a:r>
              <a:rPr lang="en-US" altLang="ja-JP" sz="2000" b="1" dirty="0">
                <a:solidFill>
                  <a:srgbClr val="FF0000"/>
                </a:solidFill>
                <a:latin typeface="メイリオ" panose="020B0604030504040204" pitchFamily="50" charset="-128"/>
                <a:ea typeface="メイリオ" panose="020B0604030504040204" pitchFamily="50" charset="-128"/>
              </a:rPr>
              <a:t>28</a:t>
            </a:r>
            <a:r>
              <a:rPr lang="ja-JP" altLang="ja-JP" sz="2000" b="1" dirty="0">
                <a:solidFill>
                  <a:srgbClr val="FF0000"/>
                </a:solidFill>
                <a:latin typeface="メイリオ" panose="020B0604030504040204" pitchFamily="50" charset="-128"/>
                <a:ea typeface="メイリオ" panose="020B0604030504040204" pitchFamily="50" charset="-128"/>
              </a:rPr>
              <a:t>％、</a:t>
            </a:r>
            <a:r>
              <a:rPr lang="en-US" altLang="ja-JP" sz="2000" b="1" dirty="0">
                <a:solidFill>
                  <a:srgbClr val="FF0000"/>
                </a:solidFill>
                <a:latin typeface="メイリオ" panose="020B0604030504040204" pitchFamily="50" charset="-128"/>
                <a:ea typeface="メイリオ" panose="020B0604030504040204" pitchFamily="50" charset="-128"/>
              </a:rPr>
              <a:t>10</a:t>
            </a:r>
            <a:r>
              <a:rPr lang="ja-JP" altLang="ja-JP" sz="2000" b="1" dirty="0">
                <a:solidFill>
                  <a:srgbClr val="FF0000"/>
                </a:solidFill>
                <a:latin typeface="メイリオ" panose="020B0604030504040204" pitchFamily="50" charset="-128"/>
                <a:ea typeface="メイリオ" panose="020B0604030504040204" pitchFamily="50" charset="-128"/>
              </a:rPr>
              <a:t>剤以上で</a:t>
            </a:r>
            <a:r>
              <a:rPr lang="en-US" altLang="ja-JP" sz="2000" b="1" dirty="0">
                <a:solidFill>
                  <a:srgbClr val="FF0000"/>
                </a:solidFill>
                <a:latin typeface="メイリオ" panose="020B0604030504040204" pitchFamily="50" charset="-128"/>
                <a:ea typeface="メイリオ" panose="020B0604030504040204" pitchFamily="50" charset="-128"/>
              </a:rPr>
              <a:t>31%</a:t>
            </a:r>
            <a:r>
              <a:rPr lang="ja-JP" altLang="en-US" sz="2000" b="1" dirty="0">
                <a:solidFill>
                  <a:srgbClr val="FF0000"/>
                </a:solidFill>
                <a:latin typeface="メイリオ" panose="020B0604030504040204" pitchFamily="50" charset="-128"/>
                <a:ea typeface="メイリオ" panose="020B0604030504040204" pitchFamily="50" charset="-128"/>
              </a:rPr>
              <a:t>～</a:t>
            </a:r>
            <a:r>
              <a:rPr lang="en-US" altLang="ja-JP" sz="2000" b="1" dirty="0">
                <a:solidFill>
                  <a:srgbClr val="FF0000"/>
                </a:solidFill>
                <a:latin typeface="メイリオ" panose="020B0604030504040204" pitchFamily="50" charset="-128"/>
                <a:ea typeface="メイリオ" panose="020B0604030504040204" pitchFamily="50" charset="-128"/>
              </a:rPr>
              <a:t>50%</a:t>
            </a:r>
            <a:r>
              <a:rPr lang="ja-JP" altLang="ja-JP" sz="2000" b="1" dirty="0" err="1">
                <a:solidFill>
                  <a:srgbClr val="FF0000"/>
                </a:solidFill>
                <a:latin typeface="メイリオ" panose="020B0604030504040204" pitchFamily="50" charset="-128"/>
                <a:ea typeface="メイリオ" panose="020B0604030504040204" pitchFamily="50" charset="-128"/>
              </a:rPr>
              <a:t>への</a:t>
            </a:r>
            <a:r>
              <a:rPr lang="ja-JP" altLang="ja-JP" sz="2000" b="1" dirty="0">
                <a:solidFill>
                  <a:srgbClr val="FF0000"/>
                </a:solidFill>
                <a:latin typeface="メイリオ" panose="020B0604030504040204" pitchFamily="50" charset="-128"/>
                <a:ea typeface="メイリオ" panose="020B0604030504040204" pitchFamily="50" charset="-128"/>
              </a:rPr>
              <a:t>増加</a:t>
            </a:r>
            <a:r>
              <a:rPr lang="ja-JP" altLang="ja-JP" sz="2000" b="1" dirty="0">
                <a:latin typeface="メイリオ" panose="020B0604030504040204" pitchFamily="50" charset="-128"/>
                <a:ea typeface="メイリオ" panose="020B0604030504040204" pitchFamily="50" charset="-128"/>
              </a:rPr>
              <a:t>が見られた。</a:t>
            </a:r>
            <a:endParaRPr kumimoji="1" lang="ja-JP" altLang="en-US" sz="2000" b="1" dirty="0">
              <a:latin typeface="メイリオ" panose="020B0604030504040204" pitchFamily="50" charset="-128"/>
              <a:ea typeface="メイリオ" panose="020B0604030504040204" pitchFamily="50" charset="-128"/>
            </a:endParaRPr>
          </a:p>
        </p:txBody>
      </p:sp>
      <p:sp>
        <p:nvSpPr>
          <p:cNvPr id="3" name="object 5"/>
          <p:cNvSpPr txBox="1">
            <a:spLocks/>
          </p:cNvSpPr>
          <p:nvPr/>
        </p:nvSpPr>
        <p:spPr>
          <a:xfrm>
            <a:off x="-468560" y="188640"/>
            <a:ext cx="8497699" cy="570173"/>
          </a:xfrm>
          <a:prstGeom prst="rect">
            <a:avLst/>
          </a:prstGeom>
        </p:spPr>
        <p:txBody>
          <a:bodyPr vert="horz" wrap="square" lIns="0" tIns="137939" rIns="0" bIns="0" rtlCol="0">
            <a:spAutoFit/>
          </a:bodyPr>
          <a:lstStyle>
            <a:lvl1pPr algn="r" rtl="0" eaLnBrk="1" fontAlgn="base" hangingPunct="1">
              <a:spcBef>
                <a:spcPct val="0"/>
              </a:spcBef>
              <a:spcAft>
                <a:spcPct val="0"/>
              </a:spcAft>
              <a:defRPr kumimoji="1" sz="2400" b="1" kern="1200">
                <a:solidFill>
                  <a:schemeClr val="tx1"/>
                </a:solidFill>
                <a:latin typeface="HG丸ｺﾞｼｯｸM-PRO" pitchFamily="50" charset="-128"/>
                <a:ea typeface="HG丸ｺﾞｼｯｸM-PRO" pitchFamily="50" charset="-128"/>
                <a:cs typeface="+mj-cs"/>
              </a:defRPr>
            </a:lvl1pPr>
            <a:lvl2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2pPr>
            <a:lvl3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3pPr>
            <a:lvl4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4pPr>
            <a:lvl5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5pPr>
            <a:lvl6pPr marL="4572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6pPr>
            <a:lvl7pPr marL="9144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7pPr>
            <a:lvl8pPr marL="13716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8pPr>
            <a:lvl9pPr marL="18288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9pPr>
          </a:lstStyle>
          <a:p>
            <a:pPr marL="1789269" algn="ctr"/>
            <a:r>
              <a:rPr lang="ja-JP" altLang="en-US" sz="2800" spc="229" dirty="0">
                <a:latin typeface="メイリオ" panose="020B0604030504040204" pitchFamily="50" charset="-128"/>
                <a:ea typeface="メイリオ" panose="020B0604030504040204" pitchFamily="50" charset="-128"/>
              </a:rPr>
              <a:t>ポリファーマシーと低栄養の関連性</a:t>
            </a:r>
            <a:endParaRPr lang="ja-JP" altLang="en-US" sz="2800" dirty="0">
              <a:latin typeface="メイリオ" panose="020B0604030504040204" pitchFamily="50" charset="-128"/>
              <a:ea typeface="メイリオ" panose="020B0604030504040204" pitchFamily="50" charset="-128"/>
              <a:cs typeface="Arial"/>
            </a:endParaRPr>
          </a:p>
        </p:txBody>
      </p:sp>
      <p:sp>
        <p:nvSpPr>
          <p:cNvPr id="4" name="テキスト ボックス 3"/>
          <p:cNvSpPr txBox="1"/>
          <p:nvPr/>
        </p:nvSpPr>
        <p:spPr>
          <a:xfrm>
            <a:off x="5292080" y="2924944"/>
            <a:ext cx="3625031" cy="307777"/>
          </a:xfrm>
          <a:prstGeom prst="rect">
            <a:avLst/>
          </a:prstGeom>
          <a:noFill/>
        </p:spPr>
        <p:txBody>
          <a:bodyPr wrap="none" rtlCol="0">
            <a:spAutoFit/>
          </a:bodyPr>
          <a:lstStyle/>
          <a:p>
            <a:r>
              <a:rPr lang="de-DE" altLang="ja-JP" sz="1400" dirty="0"/>
              <a:t>Roschelle A Heuberger .Drugs Aging, 2011.</a:t>
            </a:r>
            <a:endParaRPr kumimoji="1" lang="ja-JP" altLang="en-US" sz="1400" dirty="0"/>
          </a:p>
        </p:txBody>
      </p:sp>
      <p:sp>
        <p:nvSpPr>
          <p:cNvPr id="5" name="テキスト ボックス 4"/>
          <p:cNvSpPr txBox="1"/>
          <p:nvPr/>
        </p:nvSpPr>
        <p:spPr>
          <a:xfrm>
            <a:off x="4355975" y="6112852"/>
            <a:ext cx="4866525" cy="307777"/>
          </a:xfrm>
          <a:prstGeom prst="rect">
            <a:avLst/>
          </a:prstGeom>
          <a:noFill/>
        </p:spPr>
        <p:txBody>
          <a:bodyPr wrap="none" rtlCol="0">
            <a:spAutoFit/>
          </a:bodyPr>
          <a:lstStyle/>
          <a:p>
            <a:r>
              <a:rPr lang="de-DE" altLang="ja-JP" sz="1400" dirty="0"/>
              <a:t>Johanna Jyrkkä et al:</a:t>
            </a:r>
            <a:r>
              <a:rPr lang="ja-JP" altLang="de-DE" sz="1400" dirty="0"/>
              <a:t>　</a:t>
            </a:r>
            <a:r>
              <a:rPr lang="de-DE" altLang="ja-JP" sz="1400" dirty="0"/>
              <a:t>Pharmacoepidemiol Drug Saf, 2011.</a:t>
            </a:r>
            <a:endParaRPr kumimoji="1" lang="ja-JP" altLang="en-US" sz="1400" dirty="0"/>
          </a:p>
        </p:txBody>
      </p:sp>
      <p:sp>
        <p:nvSpPr>
          <p:cNvPr id="6" name="テキスト ボックス 5"/>
          <p:cNvSpPr txBox="1"/>
          <p:nvPr/>
        </p:nvSpPr>
        <p:spPr>
          <a:xfrm>
            <a:off x="4800418" y="4077072"/>
            <a:ext cx="4333238" cy="307777"/>
          </a:xfrm>
          <a:prstGeom prst="rect">
            <a:avLst/>
          </a:prstGeom>
          <a:noFill/>
        </p:spPr>
        <p:txBody>
          <a:bodyPr wrap="none" rtlCol="0">
            <a:spAutoFit/>
          </a:bodyPr>
          <a:lstStyle/>
          <a:p>
            <a:r>
              <a:rPr lang="en-US" altLang="ja-JP" sz="1400" dirty="0" err="1"/>
              <a:t>Milta</a:t>
            </a:r>
            <a:r>
              <a:rPr lang="en-US" altLang="ja-JP" sz="1400" dirty="0"/>
              <a:t> O Little .</a:t>
            </a:r>
            <a:r>
              <a:rPr lang="en-US" altLang="ja-JP" sz="1400" dirty="0" err="1"/>
              <a:t>Curr</a:t>
            </a:r>
            <a:r>
              <a:rPr lang="en-US" altLang="ja-JP" sz="1400" dirty="0"/>
              <a:t> </a:t>
            </a:r>
            <a:r>
              <a:rPr lang="en-US" altLang="ja-JP" sz="1400" dirty="0" err="1"/>
              <a:t>Opin</a:t>
            </a:r>
            <a:r>
              <a:rPr lang="en-US" altLang="ja-JP" sz="1400" dirty="0"/>
              <a:t> </a:t>
            </a:r>
            <a:r>
              <a:rPr lang="en-US" altLang="ja-JP" sz="1400" dirty="0" err="1"/>
              <a:t>Clin</a:t>
            </a:r>
            <a:r>
              <a:rPr lang="en-US" altLang="ja-JP" sz="1400" dirty="0"/>
              <a:t> </a:t>
            </a:r>
            <a:r>
              <a:rPr lang="en-US" altLang="ja-JP" sz="1400" dirty="0" err="1"/>
              <a:t>Nutr</a:t>
            </a:r>
            <a:r>
              <a:rPr lang="en-US" altLang="ja-JP" sz="1400" dirty="0"/>
              <a:t> </a:t>
            </a:r>
            <a:r>
              <a:rPr lang="en-US" altLang="ja-JP" sz="1400" dirty="0" err="1"/>
              <a:t>Metab</a:t>
            </a:r>
            <a:r>
              <a:rPr lang="en-US" altLang="ja-JP" sz="1400" dirty="0"/>
              <a:t> Care, 2018.</a:t>
            </a:r>
            <a:endParaRPr kumimoji="1" lang="ja-JP" altLang="en-US" sz="1400" dirty="0"/>
          </a:p>
        </p:txBody>
      </p:sp>
      <p:sp>
        <p:nvSpPr>
          <p:cNvPr id="7" name="正方形/長方形 6"/>
          <p:cNvSpPr/>
          <p:nvPr/>
        </p:nvSpPr>
        <p:spPr>
          <a:xfrm>
            <a:off x="6306741" y="6381328"/>
            <a:ext cx="2729756" cy="41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374905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252536" y="188640"/>
            <a:ext cx="8243971" cy="700192"/>
          </a:xfrm>
        </p:spPr>
        <p:txBody>
          <a:bodyPr>
            <a:noAutofit/>
          </a:bodyPr>
          <a:lstStyle/>
          <a:p>
            <a:r>
              <a:rPr kumimoji="1" lang="ja-JP" altLang="en-US" dirty="0">
                <a:latin typeface="メイリオ" panose="020B0604030504040204" pitchFamily="50" charset="-128"/>
                <a:ea typeface="メイリオ" panose="020B0604030504040204" pitchFamily="50" charset="-128"/>
              </a:rPr>
              <a:t>～病院におけるポリファーマシー対策の指針～</a:t>
            </a:r>
          </a:p>
        </p:txBody>
      </p:sp>
      <p:pic>
        <p:nvPicPr>
          <p:cNvPr id="3" name="図 2"/>
          <p:cNvPicPr>
            <a:picLocks noChangeAspect="1"/>
          </p:cNvPicPr>
          <p:nvPr/>
        </p:nvPicPr>
        <p:blipFill rotWithShape="1">
          <a:blip r:embed="rId2"/>
          <a:srcRect l="18500" t="14794" r="20075" b="6440"/>
          <a:stretch/>
        </p:blipFill>
        <p:spPr>
          <a:xfrm>
            <a:off x="465266" y="1196752"/>
            <a:ext cx="4124263" cy="3312368"/>
          </a:xfrm>
          <a:prstGeom prst="rect">
            <a:avLst/>
          </a:prstGeom>
        </p:spPr>
      </p:pic>
      <p:sp>
        <p:nvSpPr>
          <p:cNvPr id="7" name="正方形/長方形 6"/>
          <p:cNvSpPr/>
          <p:nvPr/>
        </p:nvSpPr>
        <p:spPr>
          <a:xfrm>
            <a:off x="6306741" y="6381328"/>
            <a:ext cx="2729756" cy="41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8" name="図 7"/>
          <p:cNvPicPr>
            <a:picLocks noChangeAspect="1"/>
          </p:cNvPicPr>
          <p:nvPr/>
        </p:nvPicPr>
        <p:blipFill rotWithShape="1">
          <a:blip r:embed="rId3"/>
          <a:srcRect l="19489" t="26901" r="19612" b="9051"/>
          <a:stretch/>
        </p:blipFill>
        <p:spPr>
          <a:xfrm>
            <a:off x="323528" y="2348880"/>
            <a:ext cx="5436872" cy="3316492"/>
          </a:xfrm>
          <a:prstGeom prst="rect">
            <a:avLst/>
          </a:prstGeom>
        </p:spPr>
      </p:pic>
      <p:grpSp>
        <p:nvGrpSpPr>
          <p:cNvPr id="4" name="グループ化 3"/>
          <p:cNvGrpSpPr/>
          <p:nvPr/>
        </p:nvGrpSpPr>
        <p:grpSpPr>
          <a:xfrm>
            <a:off x="2505924" y="1556792"/>
            <a:ext cx="6638076" cy="4464496"/>
            <a:chOff x="2505924" y="1556792"/>
            <a:chExt cx="6638076" cy="4464496"/>
          </a:xfrm>
        </p:grpSpPr>
        <p:pic>
          <p:nvPicPr>
            <p:cNvPr id="5" name="図 4"/>
            <p:cNvPicPr>
              <a:picLocks noChangeAspect="1"/>
            </p:cNvPicPr>
            <p:nvPr/>
          </p:nvPicPr>
          <p:blipFill rotWithShape="1">
            <a:blip r:embed="rId4"/>
            <a:srcRect l="30313" t="16051" r="31100" b="5993"/>
            <a:stretch/>
          </p:blipFill>
          <p:spPr>
            <a:xfrm>
              <a:off x="5615608" y="1556792"/>
              <a:ext cx="3528392" cy="4464496"/>
            </a:xfrm>
            <a:prstGeom prst="rect">
              <a:avLst/>
            </a:prstGeom>
          </p:spPr>
        </p:pic>
        <p:pic>
          <p:nvPicPr>
            <p:cNvPr id="2" name="図 1"/>
            <p:cNvPicPr>
              <a:picLocks noChangeAspect="1"/>
            </p:cNvPicPr>
            <p:nvPr/>
          </p:nvPicPr>
          <p:blipFill rotWithShape="1">
            <a:blip r:embed="rId5"/>
            <a:srcRect l="33462" t="17309" r="35038" b="14794"/>
            <a:stretch/>
          </p:blipFill>
          <p:spPr>
            <a:xfrm>
              <a:off x="2505924" y="1704159"/>
              <a:ext cx="3088712" cy="4169761"/>
            </a:xfrm>
            <a:prstGeom prst="rect">
              <a:avLst/>
            </a:prstGeom>
          </p:spPr>
        </p:pic>
      </p:grpSp>
      <p:sp>
        <p:nvSpPr>
          <p:cNvPr id="9" name="テキスト ボックス 8"/>
          <p:cNvSpPr txBox="1"/>
          <p:nvPr/>
        </p:nvSpPr>
        <p:spPr>
          <a:xfrm>
            <a:off x="4163149" y="6608243"/>
            <a:ext cx="4980851" cy="261610"/>
          </a:xfrm>
          <a:prstGeom prst="rect">
            <a:avLst/>
          </a:prstGeom>
          <a:noFill/>
        </p:spPr>
        <p:txBody>
          <a:bodyPr wrap="none" rtlCol="0">
            <a:spAutoFit/>
          </a:bodyPr>
          <a:lstStyle/>
          <a:p>
            <a:r>
              <a:rPr lang="ja-JP" altLang="en-US" sz="1100" dirty="0">
                <a:latin typeface="メイリオ" panose="020B0604030504040204" pitchFamily="50" charset="-128"/>
                <a:ea typeface="メイリオ" panose="020B0604030504040204" pitchFamily="50" charset="-128"/>
              </a:rPr>
              <a:t>厚生労働省：病院における高齢者のポリファーマシー対策の始め方と進め方</a:t>
            </a:r>
          </a:p>
        </p:txBody>
      </p:sp>
      <p:sp>
        <p:nvSpPr>
          <p:cNvPr id="10" name="角丸四角形 9"/>
          <p:cNvSpPr/>
          <p:nvPr/>
        </p:nvSpPr>
        <p:spPr>
          <a:xfrm>
            <a:off x="1547664" y="5949414"/>
            <a:ext cx="5520856" cy="569092"/>
          </a:xfrm>
          <a:prstGeom prst="roundRect">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FF0000"/>
                </a:solidFill>
                <a:latin typeface="メイリオ" panose="020B0604030504040204" pitchFamily="50" charset="-128"/>
                <a:ea typeface="メイリオ" panose="020B0604030504040204" pitchFamily="50" charset="-128"/>
              </a:rPr>
              <a:t>様式事例集をご活用頂ければ幸いです</a:t>
            </a:r>
            <a:endParaRPr lang="en-US" altLang="ja-JP" sz="2000" b="1" dirty="0">
              <a:solidFill>
                <a:srgbClr val="FF0000"/>
              </a:solidFill>
              <a:latin typeface="メイリオ" panose="020B0604030504040204" pitchFamily="50" charset="-128"/>
              <a:ea typeface="メイリオ" panose="020B0604030504040204" pitchFamily="50" charset="-128"/>
            </a:endParaRPr>
          </a:p>
        </p:txBody>
      </p:sp>
      <p:grpSp>
        <p:nvGrpSpPr>
          <p:cNvPr id="13" name="グループ化 12"/>
          <p:cNvGrpSpPr/>
          <p:nvPr/>
        </p:nvGrpSpPr>
        <p:grpSpPr>
          <a:xfrm>
            <a:off x="2664224" y="4005064"/>
            <a:ext cx="2771872" cy="1440159"/>
            <a:chOff x="2664224" y="4005064"/>
            <a:chExt cx="2771872" cy="1440159"/>
          </a:xfrm>
        </p:grpSpPr>
        <p:sp>
          <p:nvSpPr>
            <p:cNvPr id="11" name="角丸四角形 10"/>
            <p:cNvSpPr/>
            <p:nvPr/>
          </p:nvSpPr>
          <p:spPr>
            <a:xfrm>
              <a:off x="2699792" y="4005064"/>
              <a:ext cx="273630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2664224" y="4872510"/>
              <a:ext cx="2736304" cy="5727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341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306741" y="6381328"/>
            <a:ext cx="2729756" cy="41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テキスト ボックス 12"/>
          <p:cNvSpPr txBox="1"/>
          <p:nvPr/>
        </p:nvSpPr>
        <p:spPr>
          <a:xfrm>
            <a:off x="3347864" y="4797152"/>
            <a:ext cx="184731" cy="646331"/>
          </a:xfrm>
          <a:prstGeom prst="rect">
            <a:avLst/>
          </a:prstGeom>
          <a:noFill/>
        </p:spPr>
        <p:txBody>
          <a:bodyPr wrap="none" rtlCol="0">
            <a:spAutoFit/>
          </a:bodyPr>
          <a:lstStyle/>
          <a:p>
            <a:endParaRPr lang="en-US" altLang="ja-JP" dirty="0"/>
          </a:p>
          <a:p>
            <a:endParaRPr kumimoji="1" lang="ja-JP" altLang="en-US" dirty="0"/>
          </a:p>
        </p:txBody>
      </p:sp>
      <p:sp>
        <p:nvSpPr>
          <p:cNvPr id="16" name="角丸四角形 15"/>
          <p:cNvSpPr/>
          <p:nvPr/>
        </p:nvSpPr>
        <p:spPr>
          <a:xfrm>
            <a:off x="1340993" y="4286821"/>
            <a:ext cx="6523968" cy="1091816"/>
          </a:xfrm>
          <a:prstGeom prst="roundRect">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rgbClr val="FF0000"/>
                </a:solidFill>
                <a:latin typeface="メイリオ" panose="020B0604030504040204" pitchFamily="50" charset="-128"/>
                <a:ea typeface="メイリオ" panose="020B0604030504040204" pitchFamily="50" charset="-128"/>
              </a:rPr>
              <a:t>年間</a:t>
            </a:r>
            <a:r>
              <a:rPr lang="en-US" altLang="ja-JP" sz="2400" b="1" dirty="0">
                <a:solidFill>
                  <a:srgbClr val="FF0000"/>
                </a:solidFill>
                <a:latin typeface="メイリオ" panose="020B0604030504040204" pitchFamily="50" charset="-128"/>
                <a:ea typeface="メイリオ" panose="020B0604030504040204" pitchFamily="50" charset="-128"/>
              </a:rPr>
              <a:t>2000</a:t>
            </a:r>
            <a:r>
              <a:rPr lang="ja-JP" altLang="en-US" sz="2400" b="1" dirty="0">
                <a:solidFill>
                  <a:srgbClr val="FF0000"/>
                </a:solidFill>
                <a:latin typeface="メイリオ" panose="020B0604030504040204" pitchFamily="50" charset="-128"/>
                <a:ea typeface="メイリオ" panose="020B0604030504040204" pitchFamily="50" charset="-128"/>
              </a:rPr>
              <a:t>件の</a:t>
            </a:r>
            <a:r>
              <a:rPr lang="ja-JP" altLang="en-US" sz="2400" b="1" dirty="0">
                <a:solidFill>
                  <a:schemeClr val="accent1">
                    <a:lumMod val="50000"/>
                  </a:schemeClr>
                </a:solidFill>
                <a:latin typeface="メイリオ" panose="020B0604030504040204" pitchFamily="50" charset="-128"/>
                <a:ea typeface="メイリオ" panose="020B0604030504040204" pitchFamily="50" charset="-128"/>
              </a:rPr>
              <a:t>薬剤管理サマリーを発行</a:t>
            </a:r>
            <a:endParaRPr lang="en-US" altLang="ja-JP" sz="2400" b="1" dirty="0">
              <a:solidFill>
                <a:schemeClr val="accent1">
                  <a:lumMod val="50000"/>
                </a:schemeClr>
              </a:solidFill>
              <a:latin typeface="メイリオ" panose="020B0604030504040204" pitchFamily="50" charset="-128"/>
              <a:ea typeface="メイリオ" panose="020B0604030504040204" pitchFamily="50" charset="-128"/>
            </a:endParaRPr>
          </a:p>
          <a:p>
            <a:pPr algn="ctr"/>
            <a:r>
              <a:rPr lang="ja-JP" altLang="en-US" sz="2400" b="1" dirty="0">
                <a:solidFill>
                  <a:schemeClr val="accent1">
                    <a:lumMod val="50000"/>
                  </a:schemeClr>
                </a:solidFill>
                <a:latin typeface="メイリオ" panose="020B0604030504040204" pitchFamily="50" charset="-128"/>
                <a:ea typeface="メイリオ" panose="020B0604030504040204" pitchFamily="50" charset="-128"/>
              </a:rPr>
              <a:t>薬局からの返信率は</a:t>
            </a:r>
            <a:r>
              <a:rPr lang="ja-JP" altLang="en-US" sz="2400" b="1" dirty="0">
                <a:solidFill>
                  <a:srgbClr val="FF0000"/>
                </a:solidFill>
                <a:latin typeface="メイリオ" panose="020B0604030504040204" pitchFamily="50" charset="-128"/>
                <a:ea typeface="メイリオ" panose="020B0604030504040204" pitchFamily="50" charset="-128"/>
              </a:rPr>
              <a:t>約</a:t>
            </a:r>
            <a:r>
              <a:rPr lang="en-US" altLang="ja-JP" sz="2400" b="1" dirty="0">
                <a:solidFill>
                  <a:srgbClr val="FF0000"/>
                </a:solidFill>
                <a:latin typeface="メイリオ" panose="020B0604030504040204" pitchFamily="50" charset="-128"/>
                <a:ea typeface="メイリオ" panose="020B0604030504040204" pitchFamily="50" charset="-128"/>
              </a:rPr>
              <a:t>60%</a:t>
            </a:r>
          </a:p>
        </p:txBody>
      </p:sp>
      <p:sp>
        <p:nvSpPr>
          <p:cNvPr id="15" name="テキスト ボックス 14"/>
          <p:cNvSpPr txBox="1"/>
          <p:nvPr/>
        </p:nvSpPr>
        <p:spPr>
          <a:xfrm>
            <a:off x="618803" y="256293"/>
            <a:ext cx="7366119" cy="523220"/>
          </a:xfrm>
          <a:prstGeom prst="rect">
            <a:avLst/>
          </a:prstGeom>
          <a:noFill/>
          <a:ln>
            <a:solidFill>
              <a:schemeClr val="bg1"/>
            </a:solidFill>
          </a:ln>
        </p:spPr>
        <p:txBody>
          <a:bodyPr wrap="none" rtlCol="0">
            <a:spAutoFit/>
          </a:bodyPr>
          <a:lstStyle/>
          <a:p>
            <a:pPr algn="ctr"/>
            <a:r>
              <a:rPr kumimoji="1" lang="ja-JP" altLang="en-US" sz="2800" b="1" dirty="0">
                <a:latin typeface="メイリオ" panose="020B0604030504040204" pitchFamily="50" charset="-128"/>
                <a:ea typeface="メイリオ" panose="020B0604030504040204" pitchFamily="50" charset="-128"/>
              </a:rPr>
              <a:t>地域連携チーム設置後の院内外情報共有状況</a:t>
            </a:r>
          </a:p>
        </p:txBody>
      </p:sp>
      <p:sp>
        <p:nvSpPr>
          <p:cNvPr id="3" name="テキスト ボックス 2"/>
          <p:cNvSpPr txBox="1"/>
          <p:nvPr/>
        </p:nvSpPr>
        <p:spPr>
          <a:xfrm>
            <a:off x="827584" y="1969352"/>
            <a:ext cx="3775393" cy="1015663"/>
          </a:xfrm>
          <a:prstGeom prst="rect">
            <a:avLst/>
          </a:prstGeom>
          <a:noFill/>
        </p:spPr>
        <p:txBody>
          <a:bodyPr wrap="none" rtlCol="0">
            <a:spAutoFit/>
          </a:bodyPr>
          <a:lstStyle/>
          <a:p>
            <a:r>
              <a:rPr kumimoji="1" lang="en-US" altLang="ja-JP" sz="2000" b="1" dirty="0">
                <a:latin typeface="メイリオ" panose="020B0604030504040204" pitchFamily="50" charset="-128"/>
                <a:ea typeface="メイリオ" panose="020B0604030504040204" pitchFamily="50" charset="-128"/>
              </a:rPr>
              <a:t>【</a:t>
            </a:r>
            <a:r>
              <a:rPr kumimoji="1" lang="ja-JP" altLang="en-US" sz="2000" b="1" dirty="0">
                <a:latin typeface="メイリオ" panose="020B0604030504040204" pitchFamily="50" charset="-128"/>
                <a:ea typeface="メイリオ" panose="020B0604030504040204" pitchFamily="50" charset="-128"/>
              </a:rPr>
              <a:t>薬剤管理サマリー発行件数</a:t>
            </a:r>
            <a:r>
              <a:rPr kumimoji="1" lang="en-US" altLang="ja-JP" sz="2000" b="1" dirty="0">
                <a:latin typeface="メイリオ" panose="020B0604030504040204" pitchFamily="50" charset="-128"/>
                <a:ea typeface="メイリオ" panose="020B0604030504040204" pitchFamily="50" charset="-128"/>
              </a:rPr>
              <a:t>】</a:t>
            </a:r>
          </a:p>
          <a:p>
            <a:r>
              <a:rPr lang="ja-JP" altLang="en-US" sz="2000" b="1" dirty="0">
                <a:latin typeface="メイリオ" panose="020B0604030504040204" pitchFamily="50" charset="-128"/>
                <a:ea typeface="メイリオ" panose="020B0604030504040204" pitchFamily="50" charset="-128"/>
              </a:rPr>
              <a:t>　保険薬局　：</a:t>
            </a:r>
            <a:r>
              <a:rPr lang="en-US" altLang="ja-JP" sz="2000" b="1" dirty="0">
                <a:latin typeface="メイリオ" panose="020B0604030504040204" pitchFamily="50" charset="-128"/>
                <a:ea typeface="メイリオ" panose="020B0604030504040204" pitchFamily="50" charset="-128"/>
              </a:rPr>
              <a:t>1117</a:t>
            </a:r>
            <a:r>
              <a:rPr lang="ja-JP" altLang="en-US" sz="2000" b="1" dirty="0">
                <a:latin typeface="メイリオ" panose="020B0604030504040204" pitchFamily="50" charset="-128"/>
                <a:ea typeface="メイリオ" panose="020B0604030504040204" pitchFamily="50" charset="-128"/>
              </a:rPr>
              <a:t>件</a:t>
            </a:r>
            <a:endParaRPr lang="en-US" altLang="ja-JP" sz="2000" b="1" dirty="0">
              <a:latin typeface="メイリオ" panose="020B0604030504040204" pitchFamily="50" charset="-128"/>
              <a:ea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rPr>
              <a:t>　病院・施設 ：</a:t>
            </a:r>
            <a:r>
              <a:rPr lang="en-US" altLang="ja-JP" sz="2000" b="1" dirty="0">
                <a:latin typeface="メイリオ" panose="020B0604030504040204" pitchFamily="50" charset="-128"/>
                <a:ea typeface="メイリオ" panose="020B0604030504040204" pitchFamily="50" charset="-128"/>
              </a:rPr>
              <a:t>883</a:t>
            </a:r>
            <a:r>
              <a:rPr lang="ja-JP" altLang="en-US" sz="2000" b="1" dirty="0">
                <a:latin typeface="メイリオ" panose="020B0604030504040204" pitchFamily="50" charset="-128"/>
                <a:ea typeface="メイリオ" panose="020B0604030504040204" pitchFamily="50" charset="-128"/>
              </a:rPr>
              <a:t>件</a:t>
            </a:r>
            <a:endParaRPr kumimoji="1" lang="ja-JP" altLang="en-US" sz="2000" b="1" dirty="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3975491" y="767748"/>
            <a:ext cx="4009431" cy="369332"/>
          </a:xfrm>
          <a:prstGeom prst="rect">
            <a:avLst/>
          </a:prstGeom>
          <a:noFill/>
        </p:spPr>
        <p:txBody>
          <a:bodyPr wrap="none" rtlCol="0">
            <a:spAutoFit/>
          </a:bodyPr>
          <a:lstStyle/>
          <a:p>
            <a:r>
              <a:rPr kumimoji="1" lang="ja-JP" altLang="en-US" b="1" dirty="0">
                <a:latin typeface="メイリオ" panose="020B0604030504040204" pitchFamily="50" charset="-128"/>
                <a:ea typeface="メイリオ" panose="020B0604030504040204" pitchFamily="50" charset="-128"/>
              </a:rPr>
              <a:t>期間期間：</a:t>
            </a:r>
            <a:r>
              <a:rPr kumimoji="1" lang="en-US" altLang="ja-JP" b="1" dirty="0">
                <a:latin typeface="メイリオ" panose="020B0604030504040204" pitchFamily="50" charset="-128"/>
                <a:ea typeface="メイリオ" panose="020B0604030504040204" pitchFamily="50" charset="-128"/>
              </a:rPr>
              <a:t>2020</a:t>
            </a:r>
            <a:r>
              <a:rPr kumimoji="1" lang="ja-JP" altLang="en-US" b="1" dirty="0">
                <a:latin typeface="メイリオ" panose="020B0604030504040204" pitchFamily="50" charset="-128"/>
                <a:ea typeface="メイリオ" panose="020B0604030504040204" pitchFamily="50" charset="-128"/>
              </a:rPr>
              <a:t>年</a:t>
            </a:r>
            <a:r>
              <a:rPr kumimoji="1" lang="en-US" altLang="ja-JP" b="1" dirty="0">
                <a:latin typeface="メイリオ" panose="020B0604030504040204" pitchFamily="50" charset="-128"/>
                <a:ea typeface="メイリオ" panose="020B0604030504040204" pitchFamily="50" charset="-128"/>
              </a:rPr>
              <a:t>4</a:t>
            </a:r>
            <a:r>
              <a:rPr kumimoji="1" lang="ja-JP" altLang="en-US" b="1" dirty="0">
                <a:latin typeface="メイリオ" panose="020B0604030504040204" pitchFamily="50" charset="-128"/>
                <a:ea typeface="メイリオ" panose="020B0604030504040204" pitchFamily="50" charset="-128"/>
              </a:rPr>
              <a:t>月</a:t>
            </a:r>
            <a:r>
              <a:rPr kumimoji="1" lang="en-US" altLang="ja-JP" b="1" dirty="0">
                <a:latin typeface="メイリオ" panose="020B0604030504040204" pitchFamily="50" charset="-128"/>
                <a:ea typeface="メイリオ" panose="020B0604030504040204" pitchFamily="50" charset="-128"/>
              </a:rPr>
              <a:t>~2021</a:t>
            </a:r>
            <a:r>
              <a:rPr kumimoji="1" lang="ja-JP" altLang="en-US" b="1" dirty="0">
                <a:latin typeface="メイリオ" panose="020B0604030504040204" pitchFamily="50" charset="-128"/>
                <a:ea typeface="メイリオ" panose="020B0604030504040204" pitchFamily="50" charset="-128"/>
              </a:rPr>
              <a:t>年</a:t>
            </a:r>
            <a:r>
              <a:rPr kumimoji="1" lang="en-US" altLang="ja-JP" b="1" dirty="0">
                <a:latin typeface="メイリオ" panose="020B0604030504040204" pitchFamily="50" charset="-128"/>
                <a:ea typeface="メイリオ" panose="020B0604030504040204" pitchFamily="50" charset="-128"/>
              </a:rPr>
              <a:t>3</a:t>
            </a:r>
            <a:r>
              <a:rPr kumimoji="1" lang="ja-JP" altLang="en-US" b="1" dirty="0">
                <a:latin typeface="メイリオ" panose="020B0604030504040204" pitchFamily="50" charset="-128"/>
                <a:ea typeface="メイリオ" panose="020B0604030504040204" pitchFamily="50" charset="-128"/>
              </a:rPr>
              <a:t>月</a:t>
            </a:r>
          </a:p>
        </p:txBody>
      </p:sp>
      <p:sp>
        <p:nvSpPr>
          <p:cNvPr id="17" name="テキスト ボックス 16"/>
          <p:cNvSpPr txBox="1"/>
          <p:nvPr/>
        </p:nvSpPr>
        <p:spPr>
          <a:xfrm>
            <a:off x="827584" y="3395786"/>
            <a:ext cx="5416868" cy="707886"/>
          </a:xfrm>
          <a:prstGeom prst="rect">
            <a:avLst/>
          </a:prstGeom>
          <a:noFill/>
        </p:spPr>
        <p:txBody>
          <a:bodyPr wrap="none" rtlCol="0">
            <a:spAutoFit/>
          </a:bodyPr>
          <a:lstStyle/>
          <a:p>
            <a:r>
              <a:rPr kumimoji="1" lang="en-US" altLang="ja-JP" sz="2000" b="1" dirty="0">
                <a:latin typeface="メイリオ" panose="020B0604030504040204" pitchFamily="50" charset="-128"/>
                <a:ea typeface="メイリオ" panose="020B0604030504040204" pitchFamily="50" charset="-128"/>
              </a:rPr>
              <a:t>【</a:t>
            </a:r>
            <a:r>
              <a:rPr kumimoji="1" lang="ja-JP" altLang="en-US" sz="2000" b="1" dirty="0">
                <a:latin typeface="メイリオ" panose="020B0604030504040204" pitchFamily="50" charset="-128"/>
                <a:ea typeface="メイリオ" panose="020B0604030504040204" pitchFamily="50" charset="-128"/>
              </a:rPr>
              <a:t>介入状況報告書（返書）受領件数</a:t>
            </a:r>
            <a:r>
              <a:rPr kumimoji="1" lang="en-US" altLang="ja-JP" sz="2000" b="1" dirty="0">
                <a:latin typeface="メイリオ" panose="020B0604030504040204" pitchFamily="50" charset="-128"/>
                <a:ea typeface="メイリオ" panose="020B0604030504040204" pitchFamily="50" charset="-128"/>
              </a:rPr>
              <a:t>】</a:t>
            </a:r>
          </a:p>
          <a:p>
            <a:r>
              <a:rPr lang="ja-JP" altLang="en-US" sz="2000" b="1" dirty="0">
                <a:latin typeface="メイリオ" panose="020B0604030504040204" pitchFamily="50" charset="-128"/>
                <a:ea typeface="メイリオ" panose="020B0604030504040204" pitchFamily="50" charset="-128"/>
              </a:rPr>
              <a:t>　保険薬局　：</a:t>
            </a:r>
            <a:r>
              <a:rPr lang="en-US" altLang="ja-JP" sz="2000" b="1" dirty="0">
                <a:latin typeface="メイリオ" panose="020B0604030504040204" pitchFamily="50" charset="-128"/>
                <a:ea typeface="メイリオ" panose="020B0604030504040204" pitchFamily="50" charset="-128"/>
              </a:rPr>
              <a:t>651</a:t>
            </a:r>
            <a:r>
              <a:rPr lang="ja-JP" altLang="en-US" sz="2000" b="1" dirty="0">
                <a:latin typeface="メイリオ" panose="020B0604030504040204" pitchFamily="50" charset="-128"/>
                <a:ea typeface="メイリオ" panose="020B0604030504040204" pitchFamily="50" charset="-128"/>
              </a:rPr>
              <a:t>件　（返信率：</a:t>
            </a:r>
            <a:r>
              <a:rPr lang="en-US" altLang="ja-JP" sz="2000" b="1" dirty="0">
                <a:latin typeface="メイリオ" panose="020B0604030504040204" pitchFamily="50" charset="-128"/>
                <a:ea typeface="メイリオ" panose="020B0604030504040204" pitchFamily="50" charset="-128"/>
              </a:rPr>
              <a:t>59.9</a:t>
            </a:r>
            <a:r>
              <a:rPr lang="ja-JP" altLang="en-US" sz="2000" b="1" dirty="0">
                <a:latin typeface="メイリオ" panose="020B0604030504040204" pitchFamily="50" charset="-128"/>
                <a:ea typeface="メイリオ" panose="020B0604030504040204" pitchFamily="50" charset="-128"/>
              </a:rPr>
              <a:t>％）</a:t>
            </a:r>
            <a:endParaRPr kumimoji="1" lang="ja-JP" altLang="en-US" sz="2000" b="1" dirty="0">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5364088" y="1955594"/>
            <a:ext cx="3262432" cy="1015663"/>
          </a:xfrm>
          <a:prstGeom prst="rect">
            <a:avLst/>
          </a:prstGeom>
          <a:noFill/>
        </p:spPr>
        <p:txBody>
          <a:bodyPr wrap="none" rtlCol="0">
            <a:spAutoFit/>
          </a:bodyPr>
          <a:lstStyle/>
          <a:p>
            <a:r>
              <a:rPr kumimoji="1" lang="en-US" altLang="ja-JP" sz="2000" b="1" dirty="0">
                <a:latin typeface="メイリオ" panose="020B0604030504040204" pitchFamily="50" charset="-128"/>
                <a:ea typeface="メイリオ" panose="020B0604030504040204" pitchFamily="50" charset="-128"/>
              </a:rPr>
              <a:t>【</a:t>
            </a:r>
            <a:r>
              <a:rPr kumimoji="1" lang="ja-JP" altLang="en-US" sz="2000" b="1" dirty="0">
                <a:latin typeface="メイリオ" panose="020B0604030504040204" pitchFamily="50" charset="-128"/>
                <a:ea typeface="メイリオ" panose="020B0604030504040204" pitchFamily="50" charset="-128"/>
              </a:rPr>
              <a:t>訪問薬剤管理指導関連</a:t>
            </a:r>
            <a:r>
              <a:rPr kumimoji="1" lang="en-US" altLang="ja-JP" sz="2000" b="1" dirty="0">
                <a:latin typeface="メイリオ" panose="020B0604030504040204" pitchFamily="50" charset="-128"/>
                <a:ea typeface="メイリオ" panose="020B0604030504040204" pitchFamily="50" charset="-128"/>
              </a:rPr>
              <a:t>】</a:t>
            </a:r>
          </a:p>
          <a:p>
            <a:r>
              <a:rPr lang="ja-JP" altLang="en-US" sz="2000" b="1" dirty="0">
                <a:latin typeface="メイリオ" panose="020B0604030504040204" pitchFamily="50" charset="-128"/>
                <a:ea typeface="メイリオ" panose="020B0604030504040204" pitchFamily="50" charset="-128"/>
              </a:rPr>
              <a:t>　導入件数：</a:t>
            </a:r>
            <a:r>
              <a:rPr lang="en-US" altLang="ja-JP" sz="2000" b="1" dirty="0">
                <a:latin typeface="メイリオ" panose="020B0604030504040204" pitchFamily="50" charset="-128"/>
                <a:ea typeface="メイリオ" panose="020B0604030504040204" pitchFamily="50" charset="-128"/>
              </a:rPr>
              <a:t>39</a:t>
            </a:r>
            <a:r>
              <a:rPr lang="ja-JP" altLang="en-US" sz="2000" b="1" dirty="0">
                <a:latin typeface="メイリオ" panose="020B0604030504040204" pitchFamily="50" charset="-128"/>
                <a:ea typeface="メイリオ" panose="020B0604030504040204" pitchFamily="50" charset="-128"/>
              </a:rPr>
              <a:t>件</a:t>
            </a:r>
            <a:endParaRPr lang="en-US" altLang="ja-JP" sz="2000" b="1" dirty="0">
              <a:latin typeface="メイリオ" panose="020B0604030504040204" pitchFamily="50" charset="-128"/>
              <a:ea typeface="メイリオ" panose="020B0604030504040204" pitchFamily="50" charset="-128"/>
            </a:endParaRPr>
          </a:p>
          <a:p>
            <a:r>
              <a:rPr kumimoji="1" lang="ja-JP" altLang="en-US" sz="2000" b="1" dirty="0">
                <a:latin typeface="メイリオ" panose="020B0604030504040204" pitchFamily="50" charset="-128"/>
                <a:ea typeface="メイリオ" panose="020B0604030504040204" pitchFamily="50" charset="-128"/>
              </a:rPr>
              <a:t>　報告件数：</a:t>
            </a:r>
            <a:r>
              <a:rPr kumimoji="1" lang="en-US" altLang="ja-JP" sz="2000" b="1" dirty="0">
                <a:latin typeface="メイリオ" panose="020B0604030504040204" pitchFamily="50" charset="-128"/>
                <a:ea typeface="メイリオ" panose="020B0604030504040204" pitchFamily="50" charset="-128"/>
              </a:rPr>
              <a:t>160</a:t>
            </a:r>
            <a:r>
              <a:rPr kumimoji="1" lang="ja-JP" altLang="en-US" sz="2000" b="1" dirty="0">
                <a:latin typeface="メイリオ" panose="020B0604030504040204" pitchFamily="50" charset="-128"/>
                <a:ea typeface="メイリオ" panose="020B0604030504040204" pitchFamily="50" charset="-128"/>
              </a:rPr>
              <a:t>件</a:t>
            </a:r>
          </a:p>
        </p:txBody>
      </p:sp>
      <p:grpSp>
        <p:nvGrpSpPr>
          <p:cNvPr id="5" name="グループ化 4"/>
          <p:cNvGrpSpPr/>
          <p:nvPr/>
        </p:nvGrpSpPr>
        <p:grpSpPr>
          <a:xfrm>
            <a:off x="323528" y="5511843"/>
            <a:ext cx="8712969" cy="1180224"/>
            <a:chOff x="323528" y="5511843"/>
            <a:chExt cx="8712969" cy="1180224"/>
          </a:xfrm>
        </p:grpSpPr>
        <p:sp>
          <p:nvSpPr>
            <p:cNvPr id="14" name="角丸四角形 13"/>
            <p:cNvSpPr/>
            <p:nvPr/>
          </p:nvSpPr>
          <p:spPr>
            <a:xfrm>
              <a:off x="323528" y="5511843"/>
              <a:ext cx="8712969" cy="1180224"/>
            </a:xfrm>
            <a:prstGeom prst="round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b="1" dirty="0">
                <a:solidFill>
                  <a:srgbClr val="FF0000"/>
                </a:solidFill>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648796" y="5792817"/>
              <a:ext cx="3744416" cy="646331"/>
            </a:xfrm>
            <a:prstGeom prst="rect">
              <a:avLst/>
            </a:prstGeom>
            <a:noFill/>
          </p:spPr>
          <p:txBody>
            <a:bodyPr wrap="square" rtlCol="0">
              <a:spAutoFit/>
            </a:bodyPr>
            <a:lstStyle/>
            <a:p>
              <a:r>
                <a:rPr kumimoji="1" lang="ja-JP" altLang="en-US" b="1" dirty="0">
                  <a:solidFill>
                    <a:srgbClr val="FF0000"/>
                  </a:solidFill>
                  <a:latin typeface="メイリオ" panose="020B0604030504040204" pitchFamily="50" charset="-128"/>
                  <a:ea typeface="メイリオ" panose="020B0604030504040204" pitchFamily="50" charset="-128"/>
                </a:rPr>
                <a:t>栄養管理</a:t>
              </a:r>
              <a:r>
                <a:rPr kumimoji="1" lang="ja-JP" altLang="en-US" b="1" dirty="0">
                  <a:latin typeface="メイリオ" panose="020B0604030504040204" pitchFamily="50" charset="-128"/>
                  <a:ea typeface="メイリオ" panose="020B0604030504040204" pitchFamily="50" charset="-128"/>
                </a:rPr>
                <a:t>と</a:t>
              </a:r>
              <a:r>
                <a:rPr kumimoji="1" lang="ja-JP" altLang="en-US" b="1" dirty="0">
                  <a:solidFill>
                    <a:srgbClr val="FF0000"/>
                  </a:solidFill>
                  <a:latin typeface="メイリオ" panose="020B0604030504040204" pitchFamily="50" charset="-128"/>
                  <a:ea typeface="メイリオ" panose="020B0604030504040204" pitchFamily="50" charset="-128"/>
                </a:rPr>
                <a:t>地域連携</a:t>
              </a:r>
              <a:r>
                <a:rPr kumimoji="1" lang="ja-JP" altLang="en-US" b="1" dirty="0">
                  <a:latin typeface="メイリオ" panose="020B0604030504040204" pitchFamily="50" charset="-128"/>
                  <a:ea typeface="メイリオ" panose="020B0604030504040204" pitchFamily="50" charset="-128"/>
                </a:rPr>
                <a:t>の取り組みを組み合わせることで効率的に対応</a:t>
              </a:r>
            </a:p>
          </p:txBody>
        </p:sp>
        <p:sp>
          <p:nvSpPr>
            <p:cNvPr id="19" name="円/楕円 18"/>
            <p:cNvSpPr/>
            <p:nvPr/>
          </p:nvSpPr>
          <p:spPr>
            <a:xfrm>
              <a:off x="4577475" y="5796491"/>
              <a:ext cx="2033216" cy="576063"/>
            </a:xfrm>
            <a:prstGeom prst="ellipse">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2"/>
                  </a:solidFill>
                  <a:latin typeface="メイリオ" panose="020B0604030504040204" pitchFamily="50" charset="-128"/>
                  <a:ea typeface="メイリオ" panose="020B0604030504040204" pitchFamily="50" charset="-128"/>
                </a:rPr>
                <a:t>栄養管理</a:t>
              </a:r>
              <a:endParaRPr lang="en-US" altLang="ja-JP" b="1" dirty="0">
                <a:solidFill>
                  <a:srgbClr val="FF0000"/>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6892853" y="5856079"/>
              <a:ext cx="1944216" cy="456889"/>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2"/>
                  </a:solidFill>
                  <a:latin typeface="メイリオ" panose="020B0604030504040204" pitchFamily="50" charset="-128"/>
                  <a:ea typeface="メイリオ" panose="020B0604030504040204" pitchFamily="50" charset="-128"/>
                </a:rPr>
                <a:t>地域連携</a:t>
              </a:r>
            </a:p>
          </p:txBody>
        </p:sp>
        <p:sp>
          <p:nvSpPr>
            <p:cNvPr id="9" name="左右矢印 8"/>
            <p:cNvSpPr/>
            <p:nvPr/>
          </p:nvSpPr>
          <p:spPr>
            <a:xfrm>
              <a:off x="6419240" y="5903199"/>
              <a:ext cx="576064" cy="362645"/>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spTree>
    <p:extLst>
      <p:ext uri="{BB962C8B-B14F-4D97-AF65-F5344CB8AC3E}">
        <p14:creationId xmlns:p14="http://schemas.microsoft.com/office/powerpoint/2010/main" val="63018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正方形/長方形 3"/>
          <p:cNvSpPr>
            <a:spLocks noChangeArrowheads="1"/>
          </p:cNvSpPr>
          <p:nvPr/>
        </p:nvSpPr>
        <p:spPr bwMode="auto">
          <a:xfrm>
            <a:off x="0" y="5967413"/>
            <a:ext cx="9144000" cy="4857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a:endParaRPr lang="ja-JP" altLang="en-US" u="sng">
              <a:solidFill>
                <a:srgbClr val="000000"/>
              </a:solidFill>
              <a:latin typeface="Arial" pitchFamily="34" charset="0"/>
              <a:ea typeface="ＭＳ Ｐゴシック" pitchFamily="50" charset="-128"/>
            </a:endParaRPr>
          </a:p>
        </p:txBody>
      </p:sp>
      <p:sp>
        <p:nvSpPr>
          <p:cNvPr id="15365" name="正方形/長方形 4"/>
          <p:cNvSpPr>
            <a:spLocks noChangeArrowheads="1"/>
          </p:cNvSpPr>
          <p:nvPr/>
        </p:nvSpPr>
        <p:spPr bwMode="auto">
          <a:xfrm>
            <a:off x="1588" y="6399213"/>
            <a:ext cx="9144000" cy="4857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a:endParaRPr lang="ja-JP" altLang="en-US" u="sng">
              <a:solidFill>
                <a:srgbClr val="000000"/>
              </a:solidFill>
              <a:latin typeface="Arial" pitchFamily="34" charset="0"/>
              <a:ea typeface="ＭＳ Ｐゴシック" pitchFamily="50" charset="-128"/>
            </a:endParaRPr>
          </a:p>
        </p:txBody>
      </p:sp>
      <p:pic>
        <p:nvPicPr>
          <p:cNvPr id="6" name="Picture 2" descr="C:\Users\Hiroshi\Desktop\仕事でいる写真\みさ＆あや\DSC_02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3" r="10653" b="11147"/>
          <a:stretch/>
        </p:blipFill>
        <p:spPr bwMode="auto">
          <a:xfrm>
            <a:off x="1619672" y="3015371"/>
            <a:ext cx="5709968" cy="3627509"/>
          </a:xfrm>
          <a:prstGeom prst="rect">
            <a:avLst/>
          </a:prstGeom>
          <a:noFill/>
          <a:scene3d>
            <a:camera prst="orthographicFront">
              <a:rot lat="0" lon="0" rev="10800000"/>
            </a:camera>
            <a:lightRig rig="threePt" dir="t"/>
          </a:scene3d>
          <a:extLst>
            <a:ext uri="{909E8E84-426E-40DD-AFC4-6F175D3DCCD1}">
              <a14:hiddenFill xmlns:a14="http://schemas.microsoft.com/office/drawing/2010/main">
                <a:solidFill>
                  <a:srgbClr val="FFFFFF"/>
                </a:solidFill>
              </a14:hiddenFill>
            </a:ext>
          </a:extLst>
        </p:spPr>
      </p:pic>
      <p:sp>
        <p:nvSpPr>
          <p:cNvPr id="9" name="object 3"/>
          <p:cNvSpPr txBox="1">
            <a:spLocks noGrp="1"/>
          </p:cNvSpPr>
          <p:nvPr>
            <p:ph type="title"/>
          </p:nvPr>
        </p:nvSpPr>
        <p:spPr>
          <a:xfrm>
            <a:off x="827584" y="1568365"/>
            <a:ext cx="7878766" cy="1231106"/>
          </a:xfrm>
          <a:prstGeom prst="rect">
            <a:avLst/>
          </a:prstGeom>
        </p:spPr>
        <p:txBody>
          <a:bodyPr vert="horz" wrap="square" lIns="0" tIns="0" rIns="0" bIns="0" rtlCol="0">
            <a:spAutoFit/>
          </a:bodyPr>
          <a:lstStyle/>
          <a:p>
            <a:pPr algn="l"/>
            <a:r>
              <a:rPr lang="ja-JP" altLang="en-US" sz="2000" dirty="0">
                <a:latin typeface="メイリオ" panose="020B0604030504040204" pitchFamily="50" charset="-128"/>
                <a:ea typeface="メイリオ" panose="020B0604030504040204" pitchFamily="50" charset="-128"/>
              </a:rPr>
              <a:t>　</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a:t>
            </a:r>
            <a:r>
              <a:rPr lang="ja-JP" altLang="en-US" sz="2000" dirty="0">
                <a:solidFill>
                  <a:srgbClr val="FF0000"/>
                </a:solidFill>
                <a:latin typeface="メイリオ" panose="020B0604030504040204" pitchFamily="50" charset="-128"/>
                <a:ea typeface="メイリオ" panose="020B0604030504040204" pitchFamily="50" charset="-128"/>
              </a:rPr>
              <a:t>薬局薬剤師</a:t>
            </a:r>
            <a:r>
              <a:rPr lang="ja-JP" altLang="en-US" sz="2000" dirty="0">
                <a:latin typeface="メイリオ" panose="020B0604030504040204" pitchFamily="50" charset="-128"/>
                <a:ea typeface="メイリオ" panose="020B0604030504040204" pitchFamily="50" charset="-128"/>
              </a:rPr>
              <a:t>による</a:t>
            </a:r>
            <a:r>
              <a:rPr lang="ja-JP" altLang="en-US" sz="2000" dirty="0">
                <a:solidFill>
                  <a:srgbClr val="FF0000"/>
                </a:solidFill>
                <a:latin typeface="メイリオ" panose="020B0604030504040204" pitchFamily="50" charset="-128"/>
                <a:ea typeface="メイリオ" panose="020B0604030504040204" pitchFamily="50" charset="-128"/>
              </a:rPr>
              <a:t>低栄養・フレイルチェック</a:t>
            </a:r>
            <a:r>
              <a:rPr lang="ja-JP" altLang="en-US" sz="2000" dirty="0">
                <a:latin typeface="メイリオ" panose="020B0604030504040204" pitchFamily="50" charset="-128"/>
                <a:ea typeface="メイリオ" panose="020B0604030504040204" pitchFamily="50" charset="-128"/>
              </a:rPr>
              <a:t>開始</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⇒上記対応が可能な「</a:t>
            </a:r>
            <a:r>
              <a:rPr lang="ja-JP" altLang="en-US" sz="2000" dirty="0">
                <a:solidFill>
                  <a:srgbClr val="FF0000"/>
                </a:solidFill>
                <a:latin typeface="メイリオ" panose="020B0604030504040204" pitchFamily="50" charset="-128"/>
                <a:ea typeface="メイリオ" panose="020B0604030504040204" pitchFamily="50" charset="-128"/>
              </a:rPr>
              <a:t>地域サポート薬剤師</a:t>
            </a:r>
            <a:r>
              <a:rPr lang="ja-JP" altLang="en-US" sz="2000" dirty="0">
                <a:latin typeface="メイリオ" panose="020B0604030504040204" pitchFamily="50" charset="-128"/>
                <a:ea typeface="メイリオ" panose="020B0604030504040204" pitchFamily="50" charset="-128"/>
              </a:rPr>
              <a:t>」認定制度創設</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a:t>
            </a:r>
            <a:r>
              <a:rPr lang="ja-JP" altLang="en-US" sz="2000" dirty="0">
                <a:solidFill>
                  <a:srgbClr val="FF0000"/>
                </a:solidFill>
                <a:latin typeface="メイリオ" panose="020B0604030504040204" pitchFamily="50" charset="-128"/>
                <a:ea typeface="メイリオ" panose="020B0604030504040204" pitchFamily="50" charset="-128"/>
              </a:rPr>
              <a:t>行政や医師会と協働</a:t>
            </a:r>
            <a:r>
              <a:rPr lang="ja-JP" altLang="en-US" sz="2000" dirty="0">
                <a:latin typeface="メイリオ" panose="020B0604030504040204" pitchFamily="50" charset="-128"/>
                <a:ea typeface="メイリオ" panose="020B0604030504040204" pitchFamily="50" charset="-128"/>
              </a:rPr>
              <a:t>した地域での低栄養・フレイル対策開始</a:t>
            </a:r>
            <a:endParaRPr sz="2000" dirty="0">
              <a:latin typeface="メイリオ" panose="020B0604030504040204" pitchFamily="50" charset="-128"/>
              <a:ea typeface="メイリオ" panose="020B0604030504040204" pitchFamily="50" charset="-128"/>
              <a:cs typeface="Yu Gothic"/>
            </a:endParaRPr>
          </a:p>
        </p:txBody>
      </p:sp>
      <p:sp>
        <p:nvSpPr>
          <p:cNvPr id="10" name="object 2"/>
          <p:cNvSpPr txBox="1"/>
          <p:nvPr/>
        </p:nvSpPr>
        <p:spPr>
          <a:xfrm>
            <a:off x="1115616" y="1136565"/>
            <a:ext cx="6635404" cy="430887"/>
          </a:xfrm>
          <a:prstGeom prst="rect">
            <a:avLst/>
          </a:prstGeom>
          <a:solidFill>
            <a:srgbClr val="FF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0" tIns="0" rIns="0" bIns="0" rtlCol="0">
            <a:spAutoFit/>
          </a:bodyPr>
          <a:lstStyle/>
          <a:p>
            <a:pPr marL="11135"/>
            <a:r>
              <a:rPr lang="ja-JP" altLang="en-US" sz="2800" b="1" dirty="0">
                <a:solidFill>
                  <a:srgbClr val="FF0000"/>
                </a:solidFill>
                <a:latin typeface="メイリオ" panose="020B0604030504040204" pitchFamily="50" charset="-128"/>
                <a:ea typeface="メイリオ" panose="020B0604030504040204" pitchFamily="50" charset="-128"/>
              </a:rPr>
              <a:t>地域高齢者</a:t>
            </a:r>
            <a:r>
              <a:rPr lang="ja-JP" altLang="en-US" sz="2800" b="1" dirty="0">
                <a:latin typeface="メイリオ" panose="020B0604030504040204" pitchFamily="50" charset="-128"/>
                <a:ea typeface="メイリオ" panose="020B0604030504040204" pitchFamily="50" charset="-128"/>
              </a:rPr>
              <a:t>に対する栄養学的介入の拡充</a:t>
            </a:r>
            <a:endParaRPr lang="ja-JP" altLang="en-US" sz="2000" b="1" dirty="0">
              <a:solidFill>
                <a:prstClr val="white">
                  <a:lumMod val="50000"/>
                </a:prstClr>
              </a:solidFill>
              <a:latin typeface="メイリオ" panose="020B0604030504040204" pitchFamily="50" charset="-128"/>
              <a:ea typeface="メイリオ" panose="020B0604030504040204" pitchFamily="50" charset="-128"/>
              <a:cs typeface="Yu Gothic"/>
            </a:endParaRPr>
          </a:p>
        </p:txBody>
      </p:sp>
      <p:sp>
        <p:nvSpPr>
          <p:cNvPr id="11" name="object 2"/>
          <p:cNvSpPr txBox="1"/>
          <p:nvPr/>
        </p:nvSpPr>
        <p:spPr>
          <a:xfrm>
            <a:off x="4283968" y="332656"/>
            <a:ext cx="3623205" cy="430887"/>
          </a:xfrm>
          <a:prstGeom prst="rect">
            <a:avLst/>
          </a:prstGeom>
        </p:spPr>
        <p:txBody>
          <a:bodyPr vert="horz" wrap="square" lIns="0" tIns="0" rIns="0" bIns="0" rtlCol="0">
            <a:spAutoFit/>
          </a:bodyPr>
          <a:lstStyle/>
          <a:p>
            <a:pPr marL="11135"/>
            <a:r>
              <a:rPr lang="ja-JP" altLang="en-US" sz="2800" b="1" dirty="0">
                <a:solidFill>
                  <a:srgbClr val="111111"/>
                </a:solidFill>
                <a:latin typeface="メイリオ" panose="020B0604030504040204" pitchFamily="50" charset="-128"/>
                <a:ea typeface="メイリオ" panose="020B0604030504040204" pitchFamily="50" charset="-128"/>
                <a:cs typeface="Yu Gothic"/>
              </a:rPr>
              <a:t>当地域での取り組み②</a:t>
            </a:r>
            <a:endParaRPr lang="ja-JP" altLang="en-US" sz="2000" dirty="0">
              <a:solidFill>
                <a:prstClr val="white">
                  <a:lumMod val="50000"/>
                </a:prstClr>
              </a:solidFill>
              <a:latin typeface="メイリオ" panose="020B0604030504040204" pitchFamily="50" charset="-128"/>
              <a:ea typeface="メイリオ" panose="020B0604030504040204" pitchFamily="50" charset="-128"/>
              <a:cs typeface="Yu Gothic"/>
            </a:endParaRPr>
          </a:p>
        </p:txBody>
      </p:sp>
    </p:spTree>
    <p:extLst>
      <p:ext uri="{BB962C8B-B14F-4D97-AF65-F5344CB8AC3E}">
        <p14:creationId xmlns:p14="http://schemas.microsoft.com/office/powerpoint/2010/main" val="140538233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Grp="1" noChangeArrowheads="1"/>
          </p:cNvSpPr>
          <p:nvPr>
            <p:ph idx="4294967295"/>
          </p:nvPr>
        </p:nvSpPr>
        <p:spPr>
          <a:xfrm>
            <a:off x="611188" y="2964047"/>
            <a:ext cx="8177212" cy="3014663"/>
          </a:xfrm>
        </p:spPr>
        <p:txBody>
          <a:bodyPr/>
          <a:lstStyle/>
          <a:p>
            <a:pPr eaLnBrk="1" hangingPunct="1">
              <a:lnSpc>
                <a:spcPct val="80000"/>
              </a:lnSpc>
              <a:buFontTx/>
              <a:buNone/>
            </a:pPr>
            <a:endParaRPr lang="en-US" altLang="ja-JP" sz="2800" b="1" dirty="0">
              <a:solidFill>
                <a:schemeClr val="bg1"/>
              </a:solidFill>
            </a:endParaRPr>
          </a:p>
          <a:p>
            <a:pPr eaLnBrk="1" hangingPunct="1">
              <a:lnSpc>
                <a:spcPct val="80000"/>
              </a:lnSpc>
              <a:buFontTx/>
              <a:buNone/>
            </a:pPr>
            <a:r>
              <a:rPr lang="ja-JP" altLang="en-US" sz="2800" b="1" dirty="0">
                <a:solidFill>
                  <a:schemeClr val="bg1"/>
                </a:solidFill>
              </a:rPr>
              <a:t>　</a:t>
            </a:r>
            <a:r>
              <a:rPr lang="ja-JP" altLang="en-US" sz="2800" b="1" dirty="0"/>
              <a:t>本演題発表に関連し、開示すべき利益相反関係に</a:t>
            </a:r>
            <a:endParaRPr lang="en-US" altLang="ja-JP" sz="2800" b="1" dirty="0"/>
          </a:p>
          <a:p>
            <a:pPr eaLnBrk="1" hangingPunct="1">
              <a:lnSpc>
                <a:spcPct val="80000"/>
              </a:lnSpc>
              <a:buFontTx/>
              <a:buNone/>
            </a:pPr>
            <a:r>
              <a:rPr lang="ja-JP" altLang="en-US" sz="2800" b="1" dirty="0"/>
              <a:t>　ある企業等はありません。</a:t>
            </a:r>
          </a:p>
          <a:p>
            <a:pPr eaLnBrk="1" hangingPunct="1">
              <a:lnSpc>
                <a:spcPct val="80000"/>
              </a:lnSpc>
              <a:buFontTx/>
              <a:buNone/>
            </a:pPr>
            <a:endParaRPr lang="ja-JP" altLang="en-US" sz="2800" b="1" dirty="0"/>
          </a:p>
          <a:p>
            <a:pPr eaLnBrk="1" hangingPunct="1">
              <a:lnSpc>
                <a:spcPct val="80000"/>
              </a:lnSpc>
              <a:buFontTx/>
              <a:buNone/>
            </a:pPr>
            <a:endParaRPr lang="ja-JP" altLang="en-US" sz="2800" b="1" dirty="0"/>
          </a:p>
        </p:txBody>
      </p:sp>
      <p:sp>
        <p:nvSpPr>
          <p:cNvPr id="2051" name="正方形/長方形 4"/>
          <p:cNvSpPr>
            <a:spLocks noChangeArrowheads="1"/>
          </p:cNvSpPr>
          <p:nvPr/>
        </p:nvSpPr>
        <p:spPr bwMode="auto">
          <a:xfrm>
            <a:off x="288925" y="1404938"/>
            <a:ext cx="8642350" cy="4587875"/>
          </a:xfrm>
          <a:prstGeom prst="rect">
            <a:avLst/>
          </a:prstGeom>
          <a:noFill/>
          <a:ln w="38100" algn="ctr">
            <a:noFill/>
            <a:round/>
            <a:headEnd/>
            <a:tailEnd/>
          </a:ln>
        </p:spPr>
        <p:txBody>
          <a:bodyPr/>
          <a:lstStyle/>
          <a:p>
            <a:endParaRPr kumimoji="0" lang="ja-JP" altLang="ja-JP">
              <a:solidFill>
                <a:srgbClr val="000000"/>
              </a:solidFill>
            </a:endParaRPr>
          </a:p>
        </p:txBody>
      </p:sp>
      <p:sp>
        <p:nvSpPr>
          <p:cNvPr id="2052" name="Rectangle 2"/>
          <p:cNvSpPr>
            <a:spLocks noGrp="1" noChangeArrowheads="1"/>
          </p:cNvSpPr>
          <p:nvPr>
            <p:ph type="title" idx="4294967295"/>
          </p:nvPr>
        </p:nvSpPr>
        <p:spPr>
          <a:xfrm>
            <a:off x="611188" y="632981"/>
            <a:ext cx="8239125" cy="2100262"/>
          </a:xfrm>
          <a:ln>
            <a:solidFill>
              <a:srgbClr val="002060"/>
            </a:solidFill>
          </a:ln>
        </p:spPr>
        <p:txBody>
          <a:bodyPr/>
          <a:lstStyle/>
          <a:p>
            <a:pPr eaLnBrk="1" hangingPunct="1"/>
            <a:r>
              <a:rPr lang="ja-JP" altLang="en-US" sz="3600" b="1" dirty="0"/>
              <a:t>日本臨床栄養代謝学会　利益相反開示　</a:t>
            </a:r>
            <a:br>
              <a:rPr lang="ja-JP" altLang="en-US" sz="3600" b="1" i="1" dirty="0"/>
            </a:br>
            <a:br>
              <a:rPr lang="en-US" altLang="ja-JP" sz="3600" b="1" i="1" dirty="0"/>
            </a:br>
            <a:r>
              <a:rPr lang="ja-JP" altLang="en-US" sz="2800" b="1" dirty="0"/>
              <a:t>筆頭演者名：　篠永　浩</a:t>
            </a:r>
          </a:p>
        </p:txBody>
      </p:sp>
    </p:spTree>
    <p:extLst>
      <p:ext uri="{BB962C8B-B14F-4D97-AF65-F5344CB8AC3E}">
        <p14:creationId xmlns:p14="http://schemas.microsoft.com/office/powerpoint/2010/main" val="2469443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l="27335" t="16747" r="10899" b="6232"/>
          <a:stretch/>
        </p:blipFill>
        <p:spPr>
          <a:xfrm>
            <a:off x="323528" y="791197"/>
            <a:ext cx="4341402" cy="6061579"/>
          </a:xfrm>
          <a:prstGeom prst="rect">
            <a:avLst/>
          </a:prstGeom>
        </p:spPr>
      </p:pic>
      <p:sp>
        <p:nvSpPr>
          <p:cNvPr id="12" name="四角形吹き出し 11"/>
          <p:cNvSpPr/>
          <p:nvPr/>
        </p:nvSpPr>
        <p:spPr>
          <a:xfrm>
            <a:off x="4846700" y="2096792"/>
            <a:ext cx="4110136" cy="1533805"/>
          </a:xfrm>
          <a:prstGeom prst="wedgeRectCallout">
            <a:avLst>
              <a:gd name="adj1" fmla="val -54600"/>
              <a:gd name="adj2" fmla="val -4093"/>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地域高齢者</a:t>
            </a:r>
            <a:r>
              <a:rPr lang="ja-JP" altLang="en-US" sz="2000" dirty="0">
                <a:solidFill>
                  <a:schemeClr val="tx1"/>
                </a:solidFill>
                <a:latin typeface="メイリオ" panose="020B0604030504040204" pitchFamily="50" charset="-128"/>
                <a:ea typeface="メイリオ" panose="020B0604030504040204" pitchFamily="50" charset="-128"/>
              </a:rPr>
              <a:t>に対する疾病予防や健康増進を薬剤師が対応</a:t>
            </a:r>
            <a:endParaRPr lang="en-US" altLang="ja-JP" sz="2000" dirty="0">
              <a:solidFill>
                <a:schemeClr val="tx1"/>
              </a:solidFill>
              <a:latin typeface="メイリオ" panose="020B0604030504040204" pitchFamily="50" charset="-128"/>
              <a:ea typeface="メイリオ" panose="020B0604030504040204" pitchFamily="50" charset="-128"/>
            </a:endParaRPr>
          </a:p>
          <a:p>
            <a:r>
              <a:rPr lang="ja-JP" altLang="en-US" sz="2000" dirty="0">
                <a:solidFill>
                  <a:schemeClr val="tx1"/>
                </a:solidFill>
                <a:latin typeface="メイリオ" panose="020B0604030504040204" pitchFamily="50" charset="-128"/>
                <a:ea typeface="メイリオ" panose="020B0604030504040204" pitchFamily="50" charset="-128"/>
              </a:rPr>
              <a:t>・</a:t>
            </a:r>
            <a:r>
              <a:rPr lang="en-US" altLang="ja-JP" sz="2000" dirty="0">
                <a:solidFill>
                  <a:srgbClr val="FF0000"/>
                </a:solidFill>
                <a:latin typeface="メイリオ" panose="020B0604030504040204" pitchFamily="50" charset="-128"/>
                <a:ea typeface="メイリオ" panose="020B0604030504040204" pitchFamily="50" charset="-128"/>
              </a:rPr>
              <a:t>NST</a:t>
            </a:r>
            <a:r>
              <a:rPr lang="ja-JP" altLang="en-US" sz="2000" dirty="0">
                <a:solidFill>
                  <a:srgbClr val="FF0000"/>
                </a:solidFill>
                <a:latin typeface="メイリオ" panose="020B0604030504040204" pitchFamily="50" charset="-128"/>
                <a:ea typeface="メイリオ" panose="020B0604030504040204" pitchFamily="50" charset="-128"/>
              </a:rPr>
              <a:t>専門療法士</a:t>
            </a:r>
            <a:r>
              <a:rPr lang="ja-JP" altLang="en-US" sz="2000" dirty="0">
                <a:solidFill>
                  <a:schemeClr val="tx1"/>
                </a:solidFill>
                <a:latin typeface="メイリオ" panose="020B0604030504040204" pitchFamily="50" charset="-128"/>
                <a:ea typeface="メイリオ" panose="020B0604030504040204" pitchFamily="50" charset="-128"/>
              </a:rPr>
              <a:t>監修の基、当院と地域薬剤師会が共同で作成</a:t>
            </a:r>
            <a:endParaRPr lang="en-US" altLang="ja-JP" sz="2000" dirty="0">
              <a:solidFill>
                <a:schemeClr val="tx1"/>
              </a:solidFill>
              <a:latin typeface="メイリオ" panose="020B0604030504040204" pitchFamily="50" charset="-128"/>
              <a:ea typeface="メイリオ" panose="020B0604030504040204" pitchFamily="50" charset="-128"/>
            </a:endParaRPr>
          </a:p>
        </p:txBody>
      </p:sp>
      <p:sp>
        <p:nvSpPr>
          <p:cNvPr id="14" name="大波 13"/>
          <p:cNvSpPr/>
          <p:nvPr/>
        </p:nvSpPr>
        <p:spPr>
          <a:xfrm>
            <a:off x="4799699" y="500224"/>
            <a:ext cx="4104456" cy="1141730"/>
          </a:xfrm>
          <a:prstGeom prst="wav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メイリオ" panose="020B0604030504040204" pitchFamily="50" charset="-128"/>
                <a:ea typeface="メイリオ" panose="020B0604030504040204" pitchFamily="50" charset="-128"/>
              </a:rPr>
              <a:t>低栄養・フレイル・</a:t>
            </a:r>
            <a:endParaRPr lang="en-US" altLang="ja-JP" b="1" dirty="0">
              <a:solidFill>
                <a:schemeClr val="tx1"/>
              </a:solidFill>
              <a:latin typeface="メイリオ" panose="020B0604030504040204" pitchFamily="50" charset="-128"/>
              <a:ea typeface="メイリオ" panose="020B0604030504040204" pitchFamily="50" charset="-128"/>
            </a:endParaRPr>
          </a:p>
          <a:p>
            <a:pPr algn="ctr"/>
            <a:r>
              <a:rPr lang="ja-JP" altLang="en-US" b="1" dirty="0">
                <a:solidFill>
                  <a:schemeClr val="tx1"/>
                </a:solidFill>
                <a:latin typeface="メイリオ" panose="020B0604030504040204" pitchFamily="50" charset="-128"/>
                <a:ea typeface="メイリオ" panose="020B0604030504040204" pitchFamily="50" charset="-128"/>
              </a:rPr>
              <a:t>サルコペニアチェックツール</a:t>
            </a:r>
          </a:p>
        </p:txBody>
      </p:sp>
      <p:sp>
        <p:nvSpPr>
          <p:cNvPr id="15" name="テキスト ボックス 14"/>
          <p:cNvSpPr txBox="1"/>
          <p:nvPr/>
        </p:nvSpPr>
        <p:spPr>
          <a:xfrm>
            <a:off x="5169491" y="4073004"/>
            <a:ext cx="3734664" cy="2308324"/>
          </a:xfrm>
          <a:prstGeom prst="rect">
            <a:avLst/>
          </a:prstGeom>
          <a:noFill/>
        </p:spPr>
        <p:txBody>
          <a:bodyPr wrap="square" rtlCol="0">
            <a:spAutoFit/>
          </a:bodyPr>
          <a:lstStyle/>
          <a:p>
            <a:r>
              <a:rPr lang="ja-JP" altLang="en-US" dirty="0">
                <a:solidFill>
                  <a:prstClr val="black"/>
                </a:solidFill>
                <a:latin typeface="メイリオ" panose="020B0604030504040204" pitchFamily="50" charset="-128"/>
                <a:ea typeface="メイリオ" panose="020B0604030504040204" pitchFamily="50" charset="-128"/>
              </a:rPr>
              <a:t>この設問で</a:t>
            </a:r>
            <a:endParaRPr lang="en-US" altLang="ja-JP" dirty="0">
              <a:solidFill>
                <a:prstClr val="black"/>
              </a:solidFill>
              <a:latin typeface="メイリオ" panose="020B0604030504040204" pitchFamily="50" charset="-128"/>
              <a:ea typeface="メイリオ" panose="020B0604030504040204" pitchFamily="50" charset="-128"/>
            </a:endParaRPr>
          </a:p>
          <a:p>
            <a:r>
              <a:rPr lang="ja-JP" altLang="en-US" sz="2400" b="1" dirty="0">
                <a:solidFill>
                  <a:srgbClr val="FF0000"/>
                </a:solidFill>
                <a:latin typeface="メイリオ" panose="020B0604030504040204" pitchFamily="50" charset="-128"/>
                <a:ea typeface="メイリオ" panose="020B0604030504040204" pitchFamily="50" charset="-128"/>
              </a:rPr>
              <a:t>・フレイル</a:t>
            </a:r>
            <a:endParaRPr lang="en-US" altLang="ja-JP" sz="2400" b="1" dirty="0">
              <a:solidFill>
                <a:srgbClr val="FF0000"/>
              </a:solidFill>
              <a:latin typeface="メイリオ" panose="020B0604030504040204" pitchFamily="50" charset="-128"/>
              <a:ea typeface="メイリオ" panose="020B0604030504040204" pitchFamily="50" charset="-128"/>
            </a:endParaRPr>
          </a:p>
          <a:p>
            <a:r>
              <a:rPr lang="ja-JP" altLang="en-US" sz="2400" b="1" dirty="0">
                <a:solidFill>
                  <a:srgbClr val="FF0000"/>
                </a:solidFill>
                <a:latin typeface="メイリオ" panose="020B0604030504040204" pitchFamily="50" charset="-128"/>
                <a:ea typeface="メイリオ" panose="020B0604030504040204" pitchFamily="50" charset="-128"/>
              </a:rPr>
              <a:t>・サルコペニア</a:t>
            </a:r>
            <a:endParaRPr lang="en-US" altLang="ja-JP" sz="2400" b="1" dirty="0">
              <a:solidFill>
                <a:srgbClr val="FF0000"/>
              </a:solidFill>
              <a:latin typeface="メイリオ" panose="020B0604030504040204" pitchFamily="50" charset="-128"/>
              <a:ea typeface="メイリオ" panose="020B0604030504040204" pitchFamily="50" charset="-128"/>
            </a:endParaRPr>
          </a:p>
          <a:p>
            <a:r>
              <a:rPr lang="ja-JP" altLang="en-US" sz="2400" b="1" dirty="0">
                <a:solidFill>
                  <a:srgbClr val="FF0000"/>
                </a:solidFill>
                <a:latin typeface="メイリオ" panose="020B0604030504040204" pitchFamily="50" charset="-128"/>
                <a:ea typeface="メイリオ" panose="020B0604030504040204" pitchFamily="50" charset="-128"/>
              </a:rPr>
              <a:t>・低栄養</a:t>
            </a:r>
            <a:endParaRPr lang="en-US" altLang="ja-JP" sz="2400" b="1" dirty="0">
              <a:solidFill>
                <a:srgbClr val="FF0000"/>
              </a:solidFill>
              <a:latin typeface="メイリオ" panose="020B0604030504040204" pitchFamily="50" charset="-128"/>
              <a:ea typeface="メイリオ" panose="020B0604030504040204" pitchFamily="50" charset="-128"/>
            </a:endParaRPr>
          </a:p>
          <a:p>
            <a:r>
              <a:rPr lang="ja-JP" altLang="en-US" dirty="0">
                <a:solidFill>
                  <a:prstClr val="black"/>
                </a:solidFill>
                <a:latin typeface="メイリオ" panose="020B0604030504040204" pitchFamily="50" charset="-128"/>
                <a:ea typeface="メイリオ" panose="020B0604030504040204" pitchFamily="50" charset="-128"/>
              </a:rPr>
              <a:t>に関する簡易スクリーニング項目を網羅しており、保険薬局薬剤師による評価をサポート</a:t>
            </a:r>
          </a:p>
        </p:txBody>
      </p:sp>
      <p:sp>
        <p:nvSpPr>
          <p:cNvPr id="16" name="正方形/長方形 15"/>
          <p:cNvSpPr/>
          <p:nvPr/>
        </p:nvSpPr>
        <p:spPr>
          <a:xfrm>
            <a:off x="6306741" y="6381328"/>
            <a:ext cx="2729756" cy="41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3414041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3"/>
          <a:srcRect l="1346" t="24738" r="69424" b="6629"/>
          <a:stretch/>
        </p:blipFill>
        <p:spPr>
          <a:xfrm>
            <a:off x="251520" y="288084"/>
            <a:ext cx="4032448" cy="6549069"/>
          </a:xfrm>
          <a:prstGeom prst="rect">
            <a:avLst/>
          </a:prstGeom>
        </p:spPr>
      </p:pic>
      <p:sp>
        <p:nvSpPr>
          <p:cNvPr id="3" name="四角形吹き出し 2"/>
          <p:cNvSpPr/>
          <p:nvPr/>
        </p:nvSpPr>
        <p:spPr>
          <a:xfrm>
            <a:off x="251520" y="620687"/>
            <a:ext cx="4032448" cy="3168351"/>
          </a:xfrm>
          <a:prstGeom prst="wedgeRectCallout">
            <a:avLst>
              <a:gd name="adj1" fmla="val 65844"/>
              <a:gd name="adj2" fmla="val -1527"/>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70" fontAlgn="auto">
              <a:spcBef>
                <a:spcPts val="0"/>
              </a:spcBef>
              <a:spcAft>
                <a:spcPts val="0"/>
              </a:spcAft>
            </a:pPr>
            <a:endParaRPr lang="ja-JP" altLang="en-US" dirty="0">
              <a:solidFill>
                <a:prstClr val="white"/>
              </a:solidFill>
            </a:endParaRPr>
          </a:p>
        </p:txBody>
      </p:sp>
      <p:sp>
        <p:nvSpPr>
          <p:cNvPr id="4" name="テキスト ボックス 3"/>
          <p:cNvSpPr txBox="1"/>
          <p:nvPr/>
        </p:nvSpPr>
        <p:spPr>
          <a:xfrm>
            <a:off x="5184068" y="1755519"/>
            <a:ext cx="3024336" cy="738664"/>
          </a:xfrm>
          <a:prstGeom prst="rect">
            <a:avLst/>
          </a:prstGeom>
          <a:noFill/>
        </p:spPr>
        <p:txBody>
          <a:bodyPr wrap="square" rtlCol="0">
            <a:spAutoFit/>
          </a:bodyPr>
          <a:lstStyle/>
          <a:p>
            <a:pPr defTabSz="913670" fontAlgn="auto">
              <a:spcBef>
                <a:spcPts val="0"/>
              </a:spcBef>
              <a:spcAft>
                <a:spcPts val="0"/>
              </a:spcAft>
            </a:pPr>
            <a:r>
              <a:rPr lang="en-US" altLang="ja-JP" dirty="0">
                <a:solidFill>
                  <a:prstClr val="black"/>
                </a:solidFill>
                <a:latin typeface="メイリオ" panose="020B0604030504040204" pitchFamily="50" charset="-128"/>
                <a:ea typeface="メイリオ" panose="020B0604030504040204" pitchFamily="50" charset="-128"/>
              </a:rPr>
              <a:t>MNA-SF®</a:t>
            </a:r>
            <a:r>
              <a:rPr lang="ja-JP" altLang="en-US" dirty="0">
                <a:solidFill>
                  <a:prstClr val="black"/>
                </a:solidFill>
                <a:latin typeface="メイリオ" panose="020B0604030504040204" pitchFamily="50" charset="-128"/>
                <a:ea typeface="メイリオ" panose="020B0604030504040204" pitchFamily="50" charset="-128"/>
              </a:rPr>
              <a:t>を用いたこの部分で</a:t>
            </a:r>
            <a:r>
              <a:rPr lang="ja-JP" altLang="en-US" sz="2400" b="1" dirty="0">
                <a:solidFill>
                  <a:srgbClr val="FF0000"/>
                </a:solidFill>
                <a:latin typeface="メイリオ" panose="020B0604030504040204" pitchFamily="50" charset="-128"/>
                <a:ea typeface="メイリオ" panose="020B0604030504040204" pitchFamily="50" charset="-128"/>
              </a:rPr>
              <a:t>栄養</a:t>
            </a:r>
            <a:r>
              <a:rPr lang="ja-JP" altLang="en-US" dirty="0">
                <a:solidFill>
                  <a:prstClr val="black"/>
                </a:solidFill>
                <a:latin typeface="メイリオ" panose="020B0604030504040204" pitchFamily="50" charset="-128"/>
                <a:ea typeface="メイリオ" panose="020B0604030504040204" pitchFamily="50" charset="-128"/>
              </a:rPr>
              <a:t>評価を実施</a:t>
            </a:r>
            <a:endParaRPr lang="en-US" altLang="ja-JP" dirty="0">
              <a:solidFill>
                <a:prstClr val="black"/>
              </a:solidFill>
              <a:latin typeface="メイリオ" panose="020B0604030504040204" pitchFamily="50" charset="-128"/>
              <a:ea typeface="メイリオ" panose="020B0604030504040204" pitchFamily="50" charset="-128"/>
            </a:endParaRPr>
          </a:p>
        </p:txBody>
      </p:sp>
      <p:sp>
        <p:nvSpPr>
          <p:cNvPr id="5" name="四角形吹き出し 4"/>
          <p:cNvSpPr/>
          <p:nvPr/>
        </p:nvSpPr>
        <p:spPr>
          <a:xfrm>
            <a:off x="251520" y="3789040"/>
            <a:ext cx="4032448" cy="936103"/>
          </a:xfrm>
          <a:prstGeom prst="wedgeRectCallout">
            <a:avLst>
              <a:gd name="adj1" fmla="val 66280"/>
              <a:gd name="adj2" fmla="val -56003"/>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70" fontAlgn="auto">
              <a:spcBef>
                <a:spcPts val="0"/>
              </a:spcBef>
              <a:spcAft>
                <a:spcPts val="0"/>
              </a:spcAft>
            </a:pPr>
            <a:endParaRPr lang="ja-JP" altLang="en-US" dirty="0">
              <a:solidFill>
                <a:prstClr val="white"/>
              </a:solidFill>
            </a:endParaRPr>
          </a:p>
        </p:txBody>
      </p:sp>
      <p:sp>
        <p:nvSpPr>
          <p:cNvPr id="6" name="テキスト ボックス 5"/>
          <p:cNvSpPr txBox="1"/>
          <p:nvPr/>
        </p:nvSpPr>
        <p:spPr>
          <a:xfrm>
            <a:off x="5022993" y="3140968"/>
            <a:ext cx="4015984" cy="1015663"/>
          </a:xfrm>
          <a:prstGeom prst="rect">
            <a:avLst/>
          </a:prstGeom>
          <a:noFill/>
        </p:spPr>
        <p:txBody>
          <a:bodyPr wrap="square" rtlCol="0">
            <a:spAutoFit/>
          </a:bodyPr>
          <a:lstStyle/>
          <a:p>
            <a:pPr defTabSz="913670" fontAlgn="auto">
              <a:spcBef>
                <a:spcPts val="0"/>
              </a:spcBef>
              <a:spcAft>
                <a:spcPts val="0"/>
              </a:spcAft>
            </a:pPr>
            <a:r>
              <a:rPr lang="ja-JP" altLang="en-US" dirty="0">
                <a:solidFill>
                  <a:prstClr val="black"/>
                </a:solidFill>
                <a:latin typeface="メイリオ" panose="020B0604030504040204" pitchFamily="50" charset="-128"/>
                <a:ea typeface="メイリオ" panose="020B0604030504040204" pitchFamily="50" charset="-128"/>
              </a:rPr>
              <a:t>簡易フレイル</a:t>
            </a:r>
            <a:r>
              <a:rPr lang="en-US" altLang="ja-JP" dirty="0">
                <a:solidFill>
                  <a:prstClr val="black"/>
                </a:solidFill>
                <a:latin typeface="メイリオ" panose="020B0604030504040204" pitchFamily="50" charset="-128"/>
                <a:ea typeface="メイリオ" panose="020B0604030504040204" pitchFamily="50" charset="-128"/>
              </a:rPr>
              <a:t>index</a:t>
            </a:r>
            <a:r>
              <a:rPr lang="ja-JP" altLang="en-US" dirty="0">
                <a:solidFill>
                  <a:prstClr val="black"/>
                </a:solidFill>
                <a:latin typeface="メイリオ" panose="020B0604030504040204" pitchFamily="50" charset="-128"/>
                <a:ea typeface="メイリオ" panose="020B0604030504040204" pitchFamily="50" charset="-128"/>
              </a:rPr>
              <a:t>を用いたこの部分で</a:t>
            </a:r>
            <a:r>
              <a:rPr lang="ja-JP" altLang="en-US" sz="2400" b="1" dirty="0">
                <a:solidFill>
                  <a:srgbClr val="FF0000"/>
                </a:solidFill>
                <a:latin typeface="メイリオ" panose="020B0604030504040204" pitchFamily="50" charset="-128"/>
                <a:ea typeface="メイリオ" panose="020B0604030504040204" pitchFamily="50" charset="-128"/>
              </a:rPr>
              <a:t>フレイル</a:t>
            </a:r>
            <a:r>
              <a:rPr lang="ja-JP" altLang="en-US" dirty="0">
                <a:solidFill>
                  <a:prstClr val="black"/>
                </a:solidFill>
                <a:latin typeface="メイリオ" panose="020B0604030504040204" pitchFamily="50" charset="-128"/>
                <a:ea typeface="メイリオ" panose="020B0604030504040204" pitchFamily="50" charset="-128"/>
              </a:rPr>
              <a:t>評価を実施</a:t>
            </a:r>
            <a:endParaRPr lang="en-US" altLang="ja-JP" dirty="0">
              <a:solidFill>
                <a:prstClr val="black"/>
              </a:solidFill>
              <a:latin typeface="メイリオ" panose="020B0604030504040204" pitchFamily="50" charset="-128"/>
              <a:ea typeface="メイリオ" panose="020B0604030504040204" pitchFamily="50" charset="-128"/>
            </a:endParaRPr>
          </a:p>
          <a:p>
            <a:pPr defTabSz="913670" fontAlgn="auto">
              <a:spcBef>
                <a:spcPts val="0"/>
              </a:spcBef>
              <a:spcAft>
                <a:spcPts val="0"/>
              </a:spcAft>
            </a:pPr>
            <a:r>
              <a:rPr lang="ja-JP" altLang="en-US" dirty="0">
                <a:latin typeface="メイリオ" panose="020B0604030504040204" pitchFamily="50" charset="-128"/>
                <a:ea typeface="メイリオ" panose="020B0604030504040204" pitchFamily="50" charset="-128"/>
              </a:rPr>
              <a:t>＊問診のみで評価可能な方法を選択</a:t>
            </a:r>
          </a:p>
        </p:txBody>
      </p:sp>
      <p:sp>
        <p:nvSpPr>
          <p:cNvPr id="7" name="四角形吹き出し 6"/>
          <p:cNvSpPr/>
          <p:nvPr/>
        </p:nvSpPr>
        <p:spPr>
          <a:xfrm>
            <a:off x="251520" y="4725144"/>
            <a:ext cx="4032448" cy="627746"/>
          </a:xfrm>
          <a:prstGeom prst="wedgeRectCallout">
            <a:avLst>
              <a:gd name="adj1" fmla="val 64029"/>
              <a:gd name="adj2" fmla="val 23449"/>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70" fontAlgn="auto">
              <a:spcBef>
                <a:spcPts val="0"/>
              </a:spcBef>
              <a:spcAft>
                <a:spcPts val="0"/>
              </a:spcAft>
            </a:pPr>
            <a:endParaRPr lang="ja-JP" altLang="en-US" dirty="0">
              <a:solidFill>
                <a:prstClr val="white"/>
              </a:solidFill>
            </a:endParaRPr>
          </a:p>
        </p:txBody>
      </p:sp>
      <p:sp>
        <p:nvSpPr>
          <p:cNvPr id="8" name="テキスト ボックス 7"/>
          <p:cNvSpPr txBox="1"/>
          <p:nvPr/>
        </p:nvSpPr>
        <p:spPr>
          <a:xfrm>
            <a:off x="5022993" y="4360336"/>
            <a:ext cx="3948652" cy="1292662"/>
          </a:xfrm>
          <a:prstGeom prst="rect">
            <a:avLst/>
          </a:prstGeom>
          <a:noFill/>
        </p:spPr>
        <p:txBody>
          <a:bodyPr wrap="square" rtlCol="0">
            <a:spAutoFit/>
          </a:bodyPr>
          <a:lstStyle/>
          <a:p>
            <a:pPr defTabSz="913670" fontAlgn="auto">
              <a:spcBef>
                <a:spcPts val="0"/>
              </a:spcBef>
              <a:spcAft>
                <a:spcPts val="0"/>
              </a:spcAft>
            </a:pPr>
            <a:r>
              <a:rPr lang="en-US" altLang="ja-JP" dirty="0">
                <a:solidFill>
                  <a:prstClr val="black"/>
                </a:solidFill>
                <a:latin typeface="メイリオ" panose="020B0604030504040204" pitchFamily="50" charset="-128"/>
                <a:ea typeface="メイリオ" panose="020B0604030504040204" pitchFamily="50" charset="-128"/>
              </a:rPr>
              <a:t>AWGS2019</a:t>
            </a:r>
            <a:r>
              <a:rPr lang="ja-JP" altLang="en-US" dirty="0">
                <a:solidFill>
                  <a:prstClr val="black"/>
                </a:solidFill>
                <a:latin typeface="メイリオ" panose="020B0604030504040204" pitchFamily="50" charset="-128"/>
                <a:ea typeface="メイリオ" panose="020B0604030504040204" pitchFamily="50" charset="-128"/>
              </a:rPr>
              <a:t>を用いたこの部分で</a:t>
            </a:r>
            <a:endParaRPr lang="en-US" altLang="ja-JP" dirty="0">
              <a:solidFill>
                <a:prstClr val="black"/>
              </a:solidFill>
              <a:latin typeface="メイリオ" panose="020B0604030504040204" pitchFamily="50" charset="-128"/>
              <a:ea typeface="メイリオ" panose="020B0604030504040204" pitchFamily="50" charset="-128"/>
            </a:endParaRPr>
          </a:p>
          <a:p>
            <a:pPr defTabSz="913670" fontAlgn="auto">
              <a:spcBef>
                <a:spcPts val="0"/>
              </a:spcBef>
              <a:spcAft>
                <a:spcPts val="0"/>
              </a:spcAft>
            </a:pPr>
            <a:r>
              <a:rPr lang="ja-JP" altLang="en-US" sz="2400" b="1" dirty="0">
                <a:solidFill>
                  <a:srgbClr val="FF0000"/>
                </a:solidFill>
                <a:latin typeface="メイリオ" panose="020B0604030504040204" pitchFamily="50" charset="-128"/>
                <a:ea typeface="メイリオ" panose="020B0604030504040204" pitchFamily="50" charset="-128"/>
              </a:rPr>
              <a:t>サルコペニア</a:t>
            </a:r>
            <a:r>
              <a:rPr lang="ja-JP" altLang="en-US" dirty="0">
                <a:solidFill>
                  <a:prstClr val="black"/>
                </a:solidFill>
                <a:latin typeface="メイリオ" panose="020B0604030504040204" pitchFamily="50" charset="-128"/>
                <a:ea typeface="メイリオ" panose="020B0604030504040204" pitchFamily="50" charset="-128"/>
              </a:rPr>
              <a:t>評価</a:t>
            </a:r>
            <a:endParaRPr lang="en-US" altLang="ja-JP" dirty="0">
              <a:solidFill>
                <a:prstClr val="black"/>
              </a:solidFill>
              <a:latin typeface="メイリオ" panose="020B0604030504040204" pitchFamily="50" charset="-128"/>
              <a:ea typeface="メイリオ" panose="020B0604030504040204" pitchFamily="50" charset="-128"/>
            </a:endParaRPr>
          </a:p>
          <a:p>
            <a:pPr defTabSz="913670" fontAlgn="auto">
              <a:spcBef>
                <a:spcPts val="0"/>
              </a:spcBef>
              <a:spcAft>
                <a:spcPts val="0"/>
              </a:spcAft>
            </a:pPr>
            <a:r>
              <a:rPr lang="ja-JP" altLang="en-US" dirty="0">
                <a:latin typeface="メイリオ" panose="020B0604030504040204" pitchFamily="50" charset="-128"/>
                <a:ea typeface="メイリオ" panose="020B0604030504040204" pitchFamily="50" charset="-128"/>
              </a:rPr>
              <a:t>＊握力と下腿周囲長（指輪っか）のみで評価可能な方法を選択</a:t>
            </a:r>
          </a:p>
        </p:txBody>
      </p:sp>
      <p:sp>
        <p:nvSpPr>
          <p:cNvPr id="9" name="四角形吹き出し 8"/>
          <p:cNvSpPr/>
          <p:nvPr/>
        </p:nvSpPr>
        <p:spPr>
          <a:xfrm>
            <a:off x="251521" y="5445224"/>
            <a:ext cx="4032447" cy="1371364"/>
          </a:xfrm>
          <a:prstGeom prst="wedgeRectCallout">
            <a:avLst>
              <a:gd name="adj1" fmla="val 62452"/>
              <a:gd name="adj2" fmla="val 1343"/>
            </a:avLst>
          </a:prstGeom>
          <a:no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70" fontAlgn="auto">
              <a:spcBef>
                <a:spcPts val="0"/>
              </a:spcBef>
              <a:spcAft>
                <a:spcPts val="0"/>
              </a:spcAft>
            </a:pPr>
            <a:endParaRPr lang="ja-JP" altLang="en-US" dirty="0">
              <a:solidFill>
                <a:prstClr val="white"/>
              </a:solidFill>
            </a:endParaRPr>
          </a:p>
        </p:txBody>
      </p:sp>
      <p:sp>
        <p:nvSpPr>
          <p:cNvPr id="10" name="テキスト ボックス 9"/>
          <p:cNvSpPr txBox="1"/>
          <p:nvPr/>
        </p:nvSpPr>
        <p:spPr>
          <a:xfrm>
            <a:off x="4919803" y="5949036"/>
            <a:ext cx="2576346" cy="461665"/>
          </a:xfrm>
          <a:prstGeom prst="rect">
            <a:avLst/>
          </a:prstGeom>
          <a:noFill/>
        </p:spPr>
        <p:txBody>
          <a:bodyPr wrap="none" rtlCol="0">
            <a:spAutoFit/>
          </a:bodyPr>
          <a:lstStyle/>
          <a:p>
            <a:pPr defTabSz="913670" fontAlgn="auto">
              <a:spcBef>
                <a:spcPts val="0"/>
              </a:spcBef>
              <a:spcAft>
                <a:spcPts val="0"/>
              </a:spcAft>
            </a:pPr>
            <a:r>
              <a:rPr lang="ja-JP" altLang="en-US" dirty="0">
                <a:solidFill>
                  <a:prstClr val="black"/>
                </a:solidFill>
                <a:latin typeface="メイリオ" panose="020B0604030504040204" pitchFamily="50" charset="-128"/>
                <a:ea typeface="メイリオ" panose="020B0604030504040204" pitchFamily="50" charset="-128"/>
              </a:rPr>
              <a:t>この部分で</a:t>
            </a:r>
            <a:r>
              <a:rPr lang="ja-JP" altLang="en-US" sz="2400" b="1" dirty="0">
                <a:solidFill>
                  <a:srgbClr val="00B050"/>
                </a:solidFill>
                <a:latin typeface="メイリオ" panose="020B0604030504040204" pitchFamily="50" charset="-128"/>
                <a:ea typeface="メイリオ" panose="020B0604030504040204" pitchFamily="50" charset="-128"/>
              </a:rPr>
              <a:t>総合評価</a:t>
            </a:r>
            <a:endParaRPr lang="ja-JP" altLang="en-US" dirty="0">
              <a:solidFill>
                <a:prstClr val="black"/>
              </a:solidFill>
              <a:latin typeface="メイリオ" panose="020B0604030504040204" pitchFamily="50" charset="-128"/>
              <a:ea typeface="メイリオ" panose="020B0604030504040204" pitchFamily="50" charset="-128"/>
            </a:endParaRPr>
          </a:p>
        </p:txBody>
      </p:sp>
      <p:sp>
        <p:nvSpPr>
          <p:cNvPr id="15" name="大波 14"/>
          <p:cNvSpPr/>
          <p:nvPr/>
        </p:nvSpPr>
        <p:spPr>
          <a:xfrm>
            <a:off x="4788024" y="322582"/>
            <a:ext cx="4104456" cy="1141730"/>
          </a:xfrm>
          <a:prstGeom prst="wav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メイリオ" panose="020B0604030504040204" pitchFamily="50" charset="-128"/>
                <a:ea typeface="メイリオ" panose="020B0604030504040204" pitchFamily="50" charset="-128"/>
              </a:rPr>
              <a:t>低栄養・フレイル・</a:t>
            </a:r>
            <a:endParaRPr lang="en-US" altLang="ja-JP" b="1" dirty="0">
              <a:solidFill>
                <a:schemeClr val="tx1"/>
              </a:solidFill>
              <a:latin typeface="メイリオ" panose="020B0604030504040204" pitchFamily="50" charset="-128"/>
              <a:ea typeface="メイリオ" panose="020B0604030504040204" pitchFamily="50" charset="-128"/>
            </a:endParaRPr>
          </a:p>
          <a:p>
            <a:pPr algn="ctr"/>
            <a:r>
              <a:rPr lang="ja-JP" altLang="en-US" b="1" dirty="0">
                <a:solidFill>
                  <a:schemeClr val="tx1"/>
                </a:solidFill>
                <a:latin typeface="メイリオ" panose="020B0604030504040204" pitchFamily="50" charset="-128"/>
                <a:ea typeface="メイリオ" panose="020B0604030504040204" pitchFamily="50" charset="-128"/>
              </a:rPr>
              <a:t>サルコペニア評価表</a:t>
            </a:r>
          </a:p>
        </p:txBody>
      </p:sp>
      <p:sp>
        <p:nvSpPr>
          <p:cNvPr id="16" name="正方形/長方形 15"/>
          <p:cNvSpPr/>
          <p:nvPr/>
        </p:nvSpPr>
        <p:spPr>
          <a:xfrm>
            <a:off x="6306741" y="6381328"/>
            <a:ext cx="2729756" cy="41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3641409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正方形/長方形 59"/>
          <p:cNvSpPr/>
          <p:nvPr/>
        </p:nvSpPr>
        <p:spPr>
          <a:xfrm>
            <a:off x="0" y="0"/>
            <a:ext cx="9144000" cy="6845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7" name="右矢印 26"/>
          <p:cNvSpPr/>
          <p:nvPr/>
        </p:nvSpPr>
        <p:spPr>
          <a:xfrm>
            <a:off x="1097345" y="4691909"/>
            <a:ext cx="8028384" cy="398814"/>
          </a:xfrm>
          <a:prstGeom prst="rightArrow">
            <a:avLst/>
          </a:prstGeom>
          <a:gradFill flip="none" rotWithShape="1">
            <a:gsLst>
              <a:gs pos="0">
                <a:schemeClr val="tx2">
                  <a:lumMod val="90000"/>
                  <a:lumOff val="1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6" name="テキスト ボックス 75"/>
          <p:cNvSpPr txBox="1"/>
          <p:nvPr/>
        </p:nvSpPr>
        <p:spPr>
          <a:xfrm>
            <a:off x="5037283" y="3163124"/>
            <a:ext cx="1595254" cy="1063503"/>
          </a:xfrm>
          <a:prstGeom prst="rect">
            <a:avLst/>
          </a:prstGeom>
          <a:ln w="28575"/>
        </p:spPr>
        <p:style>
          <a:lnRef idx="2">
            <a:schemeClr val="accent1"/>
          </a:lnRef>
          <a:fillRef idx="1">
            <a:schemeClr val="lt1"/>
          </a:fillRef>
          <a:effectRef idx="0">
            <a:schemeClr val="accent1"/>
          </a:effectRef>
          <a:fontRef idx="minor">
            <a:schemeClr val="dk1"/>
          </a:fontRef>
        </p:style>
        <p:txBody>
          <a:bodyPr wrap="square" lIns="66462" tIns="66462" rtlCol="0" anchor="t" anchorCtr="0">
            <a:noAutofit/>
          </a:bodyPr>
          <a:lstStyle/>
          <a:p>
            <a:pPr fontAlgn="auto">
              <a:spcAft>
                <a:spcPts val="0"/>
              </a:spcAft>
            </a:pPr>
            <a:endParaRPr lang="en-US" altLang="ja-JP" sz="969" dirty="0">
              <a:solidFill>
                <a:prstClr val="black"/>
              </a:solidFill>
              <a:latin typeface="ＭＳ Ｐゴシック" panose="020B0600070205080204" pitchFamily="50" charset="-128"/>
            </a:endParaRPr>
          </a:p>
        </p:txBody>
      </p:sp>
      <p:sp>
        <p:nvSpPr>
          <p:cNvPr id="71" name="テキスト ボックス 70"/>
          <p:cNvSpPr txBox="1"/>
          <p:nvPr/>
        </p:nvSpPr>
        <p:spPr>
          <a:xfrm>
            <a:off x="0" y="703774"/>
            <a:ext cx="9144000" cy="3655791"/>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none" rtlCol="0" anchor="t" anchorCtr="0">
            <a:normAutofit/>
          </a:bodyPr>
          <a:lstStyle/>
          <a:p>
            <a:pPr fontAlgn="auto">
              <a:spcAft>
                <a:spcPts val="0"/>
              </a:spcAft>
            </a:pPr>
            <a:r>
              <a:rPr lang="ja-JP" altLang="en-US" sz="1292" dirty="0">
                <a:solidFill>
                  <a:prstClr val="black"/>
                </a:solidFill>
                <a:latin typeface="HGPｺﾞｼｯｸE" panose="020B0900000000000000" pitchFamily="50" charset="-128"/>
                <a:ea typeface="HGPｺﾞｼｯｸE" panose="020B0900000000000000" pitchFamily="50" charset="-128"/>
              </a:rPr>
              <a:t>■ </a:t>
            </a:r>
            <a:r>
              <a:rPr lang="ja-JP" altLang="en-US" sz="1292" dirty="0">
                <a:solidFill>
                  <a:prstClr val="black"/>
                </a:solidFill>
                <a:latin typeface="Century" panose="02040604050505020304" pitchFamily="18" charset="0"/>
                <a:ea typeface="HGPｺﾞｼｯｸE" panose="020B0900000000000000" pitchFamily="50" charset="-128"/>
              </a:rPr>
              <a:t>Ｈ３１～３３年度事業の概要</a:t>
            </a:r>
          </a:p>
        </p:txBody>
      </p:sp>
      <p:sp>
        <p:nvSpPr>
          <p:cNvPr id="10" name="ホームベース 9"/>
          <p:cNvSpPr/>
          <p:nvPr/>
        </p:nvSpPr>
        <p:spPr>
          <a:xfrm>
            <a:off x="118582" y="969651"/>
            <a:ext cx="4852231" cy="262829"/>
          </a:xfrm>
          <a:prstGeom prst="homePlate">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eaLnBrk="0" hangingPunct="0"/>
            <a:r>
              <a:rPr lang="ja-JP" altLang="en-US" sz="1108" b="1" dirty="0">
                <a:solidFill>
                  <a:prstClr val="black"/>
                </a:solidFill>
                <a:latin typeface="ＭＳ Ｐゴシック" panose="020B0600070205080204" pitchFamily="50" charset="-128"/>
              </a:rPr>
              <a:t>地域サポート薬剤師（仮称）の育成</a:t>
            </a:r>
            <a:r>
              <a:rPr lang="ja-JP" altLang="en-US" sz="1108" dirty="0">
                <a:solidFill>
                  <a:prstClr val="black"/>
                </a:solidFill>
                <a:latin typeface="ＭＳ Ｐゴシック" panose="020B0600070205080204" pitchFamily="50" charset="-128"/>
              </a:rPr>
              <a:t>　</a:t>
            </a:r>
          </a:p>
        </p:txBody>
      </p:sp>
      <p:sp>
        <p:nvSpPr>
          <p:cNvPr id="52" name="テキスト ボックス 51"/>
          <p:cNvSpPr txBox="1"/>
          <p:nvPr/>
        </p:nvSpPr>
        <p:spPr>
          <a:xfrm>
            <a:off x="118582" y="1235526"/>
            <a:ext cx="2000876" cy="3124039"/>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vert="eaVert" wrap="square" tIns="33231" bIns="33231" rtlCol="0" anchor="ctr">
            <a:noAutofit/>
          </a:bodyPr>
          <a:lstStyle/>
          <a:p>
            <a:pPr marL="79133" indent="-79133" fontAlgn="auto">
              <a:spcAft>
                <a:spcPts val="0"/>
              </a:spcAft>
              <a:tabLst>
                <a:tab pos="1620756" algn="l"/>
              </a:tabLst>
            </a:pPr>
            <a:r>
              <a:rPr lang="ja-JP" altLang="en-US" sz="1400" dirty="0">
                <a:solidFill>
                  <a:prstClr val="black"/>
                </a:solidFill>
                <a:latin typeface="ＭＳ Ｐゴシック" panose="020B0600070205080204" pitchFamily="50" charset="-128"/>
              </a:rPr>
              <a:t>目標</a:t>
            </a:r>
            <a:endParaRPr lang="en-US" altLang="ja-JP" sz="1400" dirty="0">
              <a:solidFill>
                <a:prstClr val="black"/>
              </a:solidFill>
              <a:latin typeface="ＭＳ Ｐゴシック" panose="020B0600070205080204" pitchFamily="50" charset="-128"/>
            </a:endParaRPr>
          </a:p>
          <a:p>
            <a:pPr marL="79133" indent="-79133" fontAlgn="auto">
              <a:spcAft>
                <a:spcPts val="0"/>
              </a:spcAft>
              <a:tabLst>
                <a:tab pos="1620756" algn="l"/>
              </a:tabLst>
            </a:pPr>
            <a:r>
              <a:rPr lang="ja-JP" altLang="en-US" sz="1400" dirty="0">
                <a:solidFill>
                  <a:prstClr val="black"/>
                </a:solidFill>
                <a:latin typeface="ＭＳ Ｐゴシック" panose="020B0600070205080204" pitchFamily="50" charset="-128"/>
              </a:rPr>
              <a:t>◆地域の実情に応じた「</a:t>
            </a:r>
            <a:r>
              <a:rPr lang="ja-JP" altLang="en-US" sz="1400" b="1" dirty="0">
                <a:solidFill>
                  <a:srgbClr val="FF0000"/>
                </a:solidFill>
                <a:latin typeface="ＭＳ Ｐゴシック" panose="020B0600070205080204" pitchFamily="50" charset="-128"/>
              </a:rPr>
              <a:t>地域サポート薬剤師</a:t>
            </a:r>
            <a:r>
              <a:rPr lang="ja-JP" altLang="en-US" sz="1400" dirty="0">
                <a:solidFill>
                  <a:prstClr val="black"/>
                </a:solidFill>
                <a:latin typeface="ＭＳ Ｐゴシック" panose="020B0600070205080204" pitchFamily="50" charset="-128"/>
              </a:rPr>
              <a:t>」を育成する。</a:t>
            </a:r>
            <a:endParaRPr lang="en-US" altLang="ja-JP" sz="1400" dirty="0">
              <a:solidFill>
                <a:prstClr val="black"/>
              </a:solidFill>
              <a:latin typeface="ＭＳ Ｐゴシック" panose="020B0600070205080204" pitchFamily="50" charset="-128"/>
            </a:endParaRPr>
          </a:p>
          <a:p>
            <a:pPr marL="79133" indent="-79133" fontAlgn="auto">
              <a:spcAft>
                <a:spcPts val="0"/>
              </a:spcAft>
              <a:tabLst>
                <a:tab pos="1620756" algn="l"/>
              </a:tabLst>
            </a:pPr>
            <a:r>
              <a:rPr lang="ja-JP" altLang="en-US" sz="1400" dirty="0">
                <a:solidFill>
                  <a:prstClr val="black"/>
                </a:solidFill>
                <a:latin typeface="ＭＳ Ｐゴシック" panose="020B0600070205080204" pitchFamily="50" charset="-128"/>
              </a:rPr>
              <a:t>◆今年度若しくは次年度以降、地域サポート薬剤師が専門性を発揮し、病院・薬局・地域をつなげ、患者のために、一元的・継続的な薬物療法等を提供する体制を構築する。</a:t>
            </a:r>
            <a:endParaRPr lang="en-US" altLang="ja-JP" sz="1400" dirty="0">
              <a:solidFill>
                <a:prstClr val="black"/>
              </a:solidFill>
              <a:latin typeface="ＭＳ Ｐゴシック" panose="020B0600070205080204" pitchFamily="50" charset="-128"/>
            </a:endParaRPr>
          </a:p>
        </p:txBody>
      </p:sp>
      <p:sp>
        <p:nvSpPr>
          <p:cNvPr id="34" name="テキスト ボックス 33"/>
          <p:cNvSpPr txBox="1"/>
          <p:nvPr/>
        </p:nvSpPr>
        <p:spPr>
          <a:xfrm>
            <a:off x="5037282" y="1235525"/>
            <a:ext cx="1262910" cy="199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fontAlgn="auto">
              <a:spcAft>
                <a:spcPts val="0"/>
              </a:spcAft>
            </a:pPr>
            <a:r>
              <a:rPr lang="ja-JP" altLang="en-US" sz="1015" dirty="0">
                <a:solidFill>
                  <a:prstClr val="white"/>
                </a:solidFill>
                <a:latin typeface="HGPｺﾞｼｯｸE" panose="020B0900000000000000" pitchFamily="50" charset="-128"/>
                <a:ea typeface="HGPｺﾞｼｯｸE" panose="020B0900000000000000" pitchFamily="50" charset="-128"/>
              </a:rPr>
              <a:t>１ｓｔ ステップ</a:t>
            </a:r>
          </a:p>
        </p:txBody>
      </p:sp>
      <p:sp>
        <p:nvSpPr>
          <p:cNvPr id="58" name="テキスト ボックス 57"/>
          <p:cNvSpPr txBox="1"/>
          <p:nvPr/>
        </p:nvSpPr>
        <p:spPr>
          <a:xfrm>
            <a:off x="6366661" y="1235525"/>
            <a:ext cx="1262910" cy="199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fontAlgn="auto">
              <a:spcAft>
                <a:spcPts val="0"/>
              </a:spcAft>
            </a:pPr>
            <a:r>
              <a:rPr lang="ja-JP" altLang="en-US" sz="1015" dirty="0">
                <a:solidFill>
                  <a:prstClr val="white"/>
                </a:solidFill>
                <a:latin typeface="HGPｺﾞｼｯｸE" panose="020B0900000000000000" pitchFamily="50" charset="-128"/>
                <a:ea typeface="HGPｺﾞｼｯｸE" panose="020B0900000000000000" pitchFamily="50" charset="-128"/>
              </a:rPr>
              <a:t>２ｎｄ ステップ</a:t>
            </a:r>
          </a:p>
        </p:txBody>
      </p:sp>
      <p:sp>
        <p:nvSpPr>
          <p:cNvPr id="63" name="テキスト ボックス 62"/>
          <p:cNvSpPr txBox="1"/>
          <p:nvPr/>
        </p:nvSpPr>
        <p:spPr>
          <a:xfrm>
            <a:off x="7696040" y="1235525"/>
            <a:ext cx="1329378" cy="199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fontAlgn="auto">
              <a:spcAft>
                <a:spcPts val="0"/>
              </a:spcAft>
            </a:pPr>
            <a:r>
              <a:rPr lang="ja-JP" altLang="en-US" sz="1015" dirty="0">
                <a:solidFill>
                  <a:prstClr val="white"/>
                </a:solidFill>
                <a:latin typeface="HGPｺﾞｼｯｸE" panose="020B0900000000000000" pitchFamily="50" charset="-128"/>
                <a:ea typeface="HGPｺﾞｼｯｸE" panose="020B0900000000000000" pitchFamily="50" charset="-128"/>
              </a:rPr>
              <a:t>３ｒｄ ステップ</a:t>
            </a:r>
          </a:p>
        </p:txBody>
      </p:sp>
      <p:sp>
        <p:nvSpPr>
          <p:cNvPr id="46" name="ホームベース 45"/>
          <p:cNvSpPr/>
          <p:nvPr/>
        </p:nvSpPr>
        <p:spPr>
          <a:xfrm>
            <a:off x="4510" y="264159"/>
            <a:ext cx="9139490" cy="440005"/>
          </a:xfrm>
          <a:prstGeom prst="homePlate">
            <a:avLst/>
          </a:prstGeom>
          <a:solidFill>
            <a:schemeClr val="tx2">
              <a:lumMod val="40000"/>
              <a:lumOff val="60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prstClr val="black"/>
                </a:solidFill>
                <a:latin typeface="ＤＨＰ平成ゴシックW5" panose="020B0500000000000000" pitchFamily="50" charset="-128"/>
                <a:ea typeface="ＤＨＰ平成ゴシックW5" panose="020B0500000000000000" pitchFamily="50" charset="-128"/>
              </a:rPr>
              <a:t>病院・薬局・地域がつながる連携体制構築事業</a:t>
            </a:r>
          </a:p>
        </p:txBody>
      </p:sp>
      <p:sp>
        <p:nvSpPr>
          <p:cNvPr id="40" name="角丸四角形 39"/>
          <p:cNvSpPr/>
          <p:nvPr/>
        </p:nvSpPr>
        <p:spPr>
          <a:xfrm>
            <a:off x="2195736" y="2207513"/>
            <a:ext cx="1455442" cy="889143"/>
          </a:xfrm>
          <a:prstGeom prst="roundRect">
            <a:avLst>
              <a:gd name="adj" fmla="val 11943"/>
            </a:avLst>
          </a:prstGeom>
          <a:ln w="22225"/>
        </p:spPr>
        <p:style>
          <a:lnRef idx="1">
            <a:schemeClr val="accent1"/>
          </a:lnRef>
          <a:fillRef idx="2">
            <a:schemeClr val="accent1"/>
          </a:fillRef>
          <a:effectRef idx="1">
            <a:schemeClr val="accent1"/>
          </a:effectRef>
          <a:fontRef idx="minor">
            <a:schemeClr val="dk1"/>
          </a:fontRef>
        </p:style>
        <p:txBody>
          <a:bodyPr lIns="0" rIns="0" rtlCol="0" anchor="ctr"/>
          <a:lstStyle/>
          <a:p>
            <a:pPr algn="ctr" eaLnBrk="0" hangingPunct="0">
              <a:spcAft>
                <a:spcPts val="185"/>
              </a:spcAft>
            </a:pPr>
            <a:endParaRPr lang="ja-JP" altLang="en-US" sz="738" b="1" spc="-46" dirty="0">
              <a:solidFill>
                <a:prstClr val="black"/>
              </a:solidFill>
            </a:endParaRPr>
          </a:p>
        </p:txBody>
      </p:sp>
      <p:sp>
        <p:nvSpPr>
          <p:cNvPr id="56" name="テキスト ボックス 55"/>
          <p:cNvSpPr txBox="1"/>
          <p:nvPr/>
        </p:nvSpPr>
        <p:spPr>
          <a:xfrm>
            <a:off x="2385334" y="2320872"/>
            <a:ext cx="1265842" cy="688843"/>
          </a:xfrm>
          <a:prstGeom prst="rect">
            <a:avLst/>
          </a:prstGeom>
          <a:noFill/>
        </p:spPr>
        <p:txBody>
          <a:bodyPr wrap="square" rtlCol="0">
            <a:spAutoFit/>
          </a:bodyPr>
          <a:lstStyle/>
          <a:p>
            <a:pPr fontAlgn="auto">
              <a:spcBef>
                <a:spcPts val="0"/>
              </a:spcBef>
              <a:spcAft>
                <a:spcPts val="0"/>
              </a:spcAft>
            </a:pPr>
            <a:r>
              <a:rPr lang="ja-JP" altLang="en-US" sz="1292" dirty="0">
                <a:solidFill>
                  <a:srgbClr val="002060"/>
                </a:solidFill>
                <a:latin typeface="ＤＨＰ平成ゴシックW5" panose="020B0500000000000000" pitchFamily="50" charset="-128"/>
                <a:ea typeface="ＤＨＰ平成ゴシックW5" panose="020B0500000000000000" pitchFamily="50" charset="-128"/>
              </a:rPr>
              <a:t>三豊総合病院</a:t>
            </a:r>
            <a:endParaRPr lang="en-US" altLang="ja-JP" sz="1292" dirty="0">
              <a:solidFill>
                <a:srgbClr val="002060"/>
              </a:solidFill>
              <a:latin typeface="ＤＨＰ平成ゴシックW5" panose="020B0500000000000000" pitchFamily="50" charset="-128"/>
              <a:ea typeface="ＤＨＰ平成ゴシックW5" panose="020B0500000000000000" pitchFamily="50" charset="-128"/>
            </a:endParaRPr>
          </a:p>
          <a:p>
            <a:pPr fontAlgn="auto">
              <a:spcBef>
                <a:spcPts val="0"/>
              </a:spcBef>
              <a:spcAft>
                <a:spcPts val="0"/>
              </a:spcAft>
            </a:pPr>
            <a:r>
              <a:rPr lang="ja-JP" altLang="en-US" sz="1292" dirty="0">
                <a:solidFill>
                  <a:srgbClr val="002060"/>
                </a:solidFill>
                <a:latin typeface="ＤＨＰ平成ゴシックW5" panose="020B0500000000000000" pitchFamily="50" charset="-128"/>
                <a:ea typeface="ＤＨＰ平成ゴシックW5" panose="020B0500000000000000" pitchFamily="50" charset="-128"/>
              </a:rPr>
              <a:t>と連携する</a:t>
            </a:r>
            <a:endParaRPr lang="en-US" altLang="ja-JP" sz="1292" dirty="0">
              <a:solidFill>
                <a:srgbClr val="002060"/>
              </a:solidFill>
              <a:latin typeface="ＤＨＰ平成ゴシックW5" panose="020B0500000000000000" pitchFamily="50" charset="-128"/>
              <a:ea typeface="ＤＨＰ平成ゴシックW5" panose="020B0500000000000000" pitchFamily="50" charset="-128"/>
            </a:endParaRPr>
          </a:p>
          <a:p>
            <a:pPr fontAlgn="auto">
              <a:spcBef>
                <a:spcPts val="0"/>
              </a:spcBef>
              <a:spcAft>
                <a:spcPts val="0"/>
              </a:spcAft>
            </a:pPr>
            <a:r>
              <a:rPr lang="ja-JP" altLang="en-US" sz="1292" dirty="0">
                <a:solidFill>
                  <a:srgbClr val="002060"/>
                </a:solidFill>
                <a:latin typeface="ＤＨＰ平成ゴシックW5" panose="020B0500000000000000" pitchFamily="50" charset="-128"/>
                <a:ea typeface="ＤＨＰ平成ゴシックW5" panose="020B0500000000000000" pitchFamily="50" charset="-128"/>
              </a:rPr>
              <a:t>地域の薬局</a:t>
            </a:r>
          </a:p>
        </p:txBody>
      </p:sp>
      <p:sp>
        <p:nvSpPr>
          <p:cNvPr id="61" name="テキスト ボックス 60"/>
          <p:cNvSpPr txBox="1"/>
          <p:nvPr/>
        </p:nvSpPr>
        <p:spPr>
          <a:xfrm>
            <a:off x="4170255" y="2114096"/>
            <a:ext cx="734089" cy="1386912"/>
          </a:xfrm>
          <a:prstGeom prst="rect">
            <a:avLst/>
          </a:prstGeom>
          <a:ln w="28575"/>
        </p:spPr>
        <p:style>
          <a:lnRef idx="2">
            <a:schemeClr val="accent1"/>
          </a:lnRef>
          <a:fillRef idx="1">
            <a:schemeClr val="lt1"/>
          </a:fillRef>
          <a:effectRef idx="0">
            <a:schemeClr val="accent1"/>
          </a:effectRef>
          <a:fontRef idx="minor">
            <a:schemeClr val="dk1"/>
          </a:fontRef>
        </p:style>
        <p:txBody>
          <a:bodyPr wrap="square" lIns="66462" tIns="66462" rtlCol="0" anchor="t" anchorCtr="0">
            <a:noAutofit/>
          </a:bodyPr>
          <a:lstStyle/>
          <a:p>
            <a:pPr fontAlgn="auto">
              <a:spcAft>
                <a:spcPts val="0"/>
              </a:spcAft>
            </a:pPr>
            <a:r>
              <a:rPr lang="ja-JP" altLang="en-US" sz="969" dirty="0">
                <a:solidFill>
                  <a:srgbClr val="FF0000"/>
                </a:solidFill>
                <a:latin typeface="ＭＳ Ｐゴシック" panose="020B0600070205080204" pitchFamily="50" charset="-128"/>
              </a:rPr>
              <a:t>薬学的管理と同時に栄養学的管理を実施することができる薬剤師の育成</a:t>
            </a:r>
            <a:endParaRPr lang="en-US" altLang="ja-JP" sz="969" dirty="0">
              <a:solidFill>
                <a:srgbClr val="FF0000"/>
              </a:solidFill>
              <a:latin typeface="ＭＳ Ｐゴシック" panose="020B0600070205080204" pitchFamily="50" charset="-128"/>
            </a:endParaRPr>
          </a:p>
        </p:txBody>
      </p:sp>
      <p:sp>
        <p:nvSpPr>
          <p:cNvPr id="66" name="右矢印 65"/>
          <p:cNvSpPr/>
          <p:nvPr/>
        </p:nvSpPr>
        <p:spPr>
          <a:xfrm>
            <a:off x="3717646" y="2431966"/>
            <a:ext cx="398814" cy="46528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8" name="ホームベース 67"/>
          <p:cNvSpPr/>
          <p:nvPr/>
        </p:nvSpPr>
        <p:spPr>
          <a:xfrm>
            <a:off x="5037283" y="969651"/>
            <a:ext cx="3988135" cy="262829"/>
          </a:xfrm>
          <a:prstGeom prst="homePlate">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eaLnBrk="0" hangingPunct="0"/>
            <a:r>
              <a:rPr lang="ja-JP" altLang="en-US" sz="1015" dirty="0">
                <a:solidFill>
                  <a:prstClr val="black"/>
                </a:solidFill>
                <a:latin typeface="ＭＳ Ｐゴシック" panose="020B0600070205080204" pitchFamily="50" charset="-128"/>
              </a:rPr>
              <a:t>　</a:t>
            </a:r>
            <a:r>
              <a:rPr lang="ja-JP" altLang="en-US" sz="1108" b="1" dirty="0">
                <a:solidFill>
                  <a:prstClr val="black"/>
                </a:solidFill>
                <a:latin typeface="ＭＳ Ｐゴシック" panose="020B0600070205080204" pitchFamily="50" charset="-128"/>
              </a:rPr>
              <a:t>地域サポート薬剤師（仮称）ステップアップ研修</a:t>
            </a:r>
            <a:r>
              <a:rPr lang="ja-JP" altLang="en-US" sz="1108" dirty="0">
                <a:solidFill>
                  <a:prstClr val="black"/>
                </a:solidFill>
                <a:latin typeface="ＭＳ Ｐゴシック" panose="020B0600070205080204" pitchFamily="50" charset="-128"/>
              </a:rPr>
              <a:t>　</a:t>
            </a:r>
          </a:p>
        </p:txBody>
      </p:sp>
      <p:sp>
        <p:nvSpPr>
          <p:cNvPr id="3" name="正方形/長方形 2"/>
          <p:cNvSpPr/>
          <p:nvPr/>
        </p:nvSpPr>
        <p:spPr>
          <a:xfrm>
            <a:off x="5037283" y="2299028"/>
            <a:ext cx="1329378" cy="598220"/>
          </a:xfrm>
          <a:prstGeom prst="rect">
            <a:avLst/>
          </a:prstGeom>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7" name="正方形/長方形 46"/>
          <p:cNvSpPr/>
          <p:nvPr/>
        </p:nvSpPr>
        <p:spPr>
          <a:xfrm>
            <a:off x="6366661" y="1900215"/>
            <a:ext cx="1329378" cy="997034"/>
          </a:xfrm>
          <a:prstGeom prst="rect">
            <a:avLst/>
          </a:prstGeom>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0" name="正方形/長方形 49"/>
          <p:cNvSpPr/>
          <p:nvPr/>
        </p:nvSpPr>
        <p:spPr>
          <a:xfrm>
            <a:off x="7696040" y="1567870"/>
            <a:ext cx="1329378" cy="1329378"/>
          </a:xfrm>
          <a:prstGeom prst="rect">
            <a:avLst/>
          </a:prstGeom>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 name="角丸四角形 6"/>
          <p:cNvSpPr/>
          <p:nvPr/>
        </p:nvSpPr>
        <p:spPr>
          <a:xfrm>
            <a:off x="5103752" y="2431966"/>
            <a:ext cx="598220" cy="332345"/>
          </a:xfrm>
          <a:prstGeom prst="roundRect">
            <a:avLst/>
          </a:prstGeom>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dirty="0">
              <a:solidFill>
                <a:prstClr val="white"/>
              </a:solidFill>
            </a:endParaRPr>
          </a:p>
        </p:txBody>
      </p:sp>
      <p:sp>
        <p:nvSpPr>
          <p:cNvPr id="8" name="テキスト ボックス 7"/>
          <p:cNvSpPr txBox="1"/>
          <p:nvPr/>
        </p:nvSpPr>
        <p:spPr>
          <a:xfrm>
            <a:off x="5103752" y="2498435"/>
            <a:ext cx="598220" cy="248530"/>
          </a:xfrm>
          <a:prstGeom prst="rect">
            <a:avLst/>
          </a:prstGeom>
          <a:noFill/>
        </p:spPr>
        <p:txBody>
          <a:bodyPr wrap="square" rtlCol="0">
            <a:spAutoFit/>
          </a:bodyPr>
          <a:lstStyle/>
          <a:p>
            <a:pPr fontAlgn="auto">
              <a:spcBef>
                <a:spcPts val="0"/>
              </a:spcBef>
              <a:spcAft>
                <a:spcPts val="0"/>
              </a:spcAft>
            </a:pPr>
            <a:r>
              <a:rPr lang="ja-JP" altLang="en-US" sz="1015" dirty="0">
                <a:solidFill>
                  <a:prstClr val="white"/>
                </a:solidFill>
                <a:latin typeface="Calibri"/>
                <a:ea typeface="ＭＳ Ｐゴシック" panose="020B0600070205080204" pitchFamily="50" charset="-128"/>
              </a:rPr>
              <a:t> 研修１</a:t>
            </a:r>
          </a:p>
        </p:txBody>
      </p:sp>
      <p:sp>
        <p:nvSpPr>
          <p:cNvPr id="53" name="角丸四角形 52"/>
          <p:cNvSpPr/>
          <p:nvPr/>
        </p:nvSpPr>
        <p:spPr>
          <a:xfrm>
            <a:off x="5768441" y="2431966"/>
            <a:ext cx="531751" cy="332345"/>
          </a:xfrm>
          <a:prstGeom prst="roundRect">
            <a:avLst/>
          </a:prstGeom>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dirty="0">
              <a:solidFill>
                <a:prstClr val="white"/>
              </a:solidFill>
            </a:endParaRPr>
          </a:p>
        </p:txBody>
      </p:sp>
      <p:sp>
        <p:nvSpPr>
          <p:cNvPr id="57" name="角丸四角形 56"/>
          <p:cNvSpPr/>
          <p:nvPr/>
        </p:nvSpPr>
        <p:spPr>
          <a:xfrm>
            <a:off x="7031350" y="2431966"/>
            <a:ext cx="598220" cy="332345"/>
          </a:xfrm>
          <a:prstGeom prst="roundRect">
            <a:avLst/>
          </a:prstGeom>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sz="1015" dirty="0">
                <a:solidFill>
                  <a:prstClr val="white"/>
                </a:solidFill>
              </a:rPr>
              <a:t>研修４</a:t>
            </a:r>
          </a:p>
        </p:txBody>
      </p:sp>
      <p:sp>
        <p:nvSpPr>
          <p:cNvPr id="67" name="角丸四角形 66"/>
          <p:cNvSpPr/>
          <p:nvPr/>
        </p:nvSpPr>
        <p:spPr>
          <a:xfrm>
            <a:off x="7762508" y="2431966"/>
            <a:ext cx="598220" cy="332345"/>
          </a:xfrm>
          <a:prstGeom prst="roundRect">
            <a:avLst/>
          </a:prstGeom>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sz="1015" dirty="0">
                <a:solidFill>
                  <a:prstClr val="white"/>
                </a:solidFill>
              </a:rPr>
              <a:t>研修５</a:t>
            </a:r>
          </a:p>
        </p:txBody>
      </p:sp>
      <p:sp>
        <p:nvSpPr>
          <p:cNvPr id="72" name="角丸四角形 71"/>
          <p:cNvSpPr/>
          <p:nvPr/>
        </p:nvSpPr>
        <p:spPr>
          <a:xfrm>
            <a:off x="8427198" y="2431966"/>
            <a:ext cx="598220" cy="332345"/>
          </a:xfrm>
          <a:prstGeom prst="roundRect">
            <a:avLst/>
          </a:prstGeom>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sz="1015" dirty="0">
                <a:solidFill>
                  <a:prstClr val="white"/>
                </a:solidFill>
              </a:rPr>
              <a:t>研修６</a:t>
            </a:r>
          </a:p>
        </p:txBody>
      </p:sp>
      <p:sp>
        <p:nvSpPr>
          <p:cNvPr id="12" name="テキスト ボックス 11"/>
          <p:cNvSpPr txBox="1"/>
          <p:nvPr/>
        </p:nvSpPr>
        <p:spPr>
          <a:xfrm>
            <a:off x="5768441" y="2498435"/>
            <a:ext cx="598220" cy="248530"/>
          </a:xfrm>
          <a:prstGeom prst="rect">
            <a:avLst/>
          </a:prstGeom>
          <a:noFill/>
        </p:spPr>
        <p:txBody>
          <a:bodyPr wrap="square" rtlCol="0">
            <a:spAutoFit/>
          </a:bodyPr>
          <a:lstStyle/>
          <a:p>
            <a:pPr fontAlgn="auto">
              <a:spcBef>
                <a:spcPts val="0"/>
              </a:spcBef>
              <a:spcAft>
                <a:spcPts val="0"/>
              </a:spcAft>
            </a:pPr>
            <a:r>
              <a:rPr lang="ja-JP" altLang="en-US" sz="1015" dirty="0">
                <a:solidFill>
                  <a:prstClr val="white"/>
                </a:solidFill>
                <a:latin typeface="Calibri"/>
                <a:ea typeface="ＭＳ Ｐゴシック" panose="020B0600070205080204" pitchFamily="50" charset="-128"/>
              </a:rPr>
              <a:t>研修２</a:t>
            </a:r>
          </a:p>
        </p:txBody>
      </p:sp>
      <p:sp>
        <p:nvSpPr>
          <p:cNvPr id="75" name="角丸四角形 74"/>
          <p:cNvSpPr/>
          <p:nvPr/>
        </p:nvSpPr>
        <p:spPr>
          <a:xfrm>
            <a:off x="6366661" y="2431966"/>
            <a:ext cx="598220" cy="332345"/>
          </a:xfrm>
          <a:prstGeom prst="roundRect">
            <a:avLst/>
          </a:prstGeom>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sz="1015" dirty="0">
                <a:solidFill>
                  <a:prstClr val="white"/>
                </a:solidFill>
              </a:rPr>
              <a:t>研修３</a:t>
            </a:r>
          </a:p>
        </p:txBody>
      </p:sp>
      <p:sp>
        <p:nvSpPr>
          <p:cNvPr id="16" name="正方形/長方形 15"/>
          <p:cNvSpPr/>
          <p:nvPr/>
        </p:nvSpPr>
        <p:spPr>
          <a:xfrm>
            <a:off x="4970814" y="2963718"/>
            <a:ext cx="1462316" cy="13293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7" name="テキスト ボックス 76"/>
          <p:cNvSpPr txBox="1"/>
          <p:nvPr/>
        </p:nvSpPr>
        <p:spPr>
          <a:xfrm>
            <a:off x="5037283" y="2963718"/>
            <a:ext cx="1329378" cy="1329378"/>
          </a:xfrm>
          <a:prstGeom prst="rect">
            <a:avLst/>
          </a:prstGeom>
          <a:solidFill>
            <a:schemeClr val="lt1">
              <a:alpha val="0"/>
            </a:schemeClr>
          </a:solidFill>
          <a:ln w="28575"/>
        </p:spPr>
        <p:style>
          <a:lnRef idx="2">
            <a:schemeClr val="accent1"/>
          </a:lnRef>
          <a:fillRef idx="1">
            <a:schemeClr val="lt1"/>
          </a:fillRef>
          <a:effectRef idx="0">
            <a:schemeClr val="accent1"/>
          </a:effectRef>
          <a:fontRef idx="minor">
            <a:schemeClr val="dk1"/>
          </a:fontRef>
        </p:style>
        <p:txBody>
          <a:bodyPr wrap="square" lIns="66462" tIns="66462" rtlCol="0" anchor="t" anchorCtr="0">
            <a:noAutofit/>
          </a:bodyPr>
          <a:lstStyle/>
          <a:p>
            <a:pPr fontAlgn="auto">
              <a:spcBef>
                <a:spcPts val="0"/>
              </a:spcBef>
              <a:spcAft>
                <a:spcPts val="0"/>
              </a:spcAft>
            </a:pPr>
            <a:r>
              <a:rPr lang="ja-JP" altLang="en-US" sz="969" dirty="0">
                <a:solidFill>
                  <a:prstClr val="black"/>
                </a:solidFill>
                <a:latin typeface="ＭＳ Ｐゴシック" panose="020B0600070205080204" pitchFamily="50" charset="-128"/>
              </a:rPr>
              <a:t>・現状把握</a:t>
            </a:r>
            <a:endParaRPr lang="en-US" altLang="ja-JP" sz="969" dirty="0">
              <a:solidFill>
                <a:prstClr val="black"/>
              </a:solidFill>
              <a:latin typeface="ＭＳ Ｐゴシック" panose="020B0600070205080204" pitchFamily="50" charset="-128"/>
            </a:endParaRPr>
          </a:p>
          <a:p>
            <a:pPr fontAlgn="auto">
              <a:spcBef>
                <a:spcPts val="0"/>
              </a:spcBef>
              <a:spcAft>
                <a:spcPts val="0"/>
              </a:spcAft>
            </a:pPr>
            <a:r>
              <a:rPr lang="ja-JP" altLang="en-US" sz="969" dirty="0">
                <a:solidFill>
                  <a:prstClr val="black"/>
                </a:solidFill>
                <a:latin typeface="ＭＳ Ｐゴシック" panose="020B0600070205080204" pitchFamily="50" charset="-128"/>
              </a:rPr>
              <a:t>・課題の抽出</a:t>
            </a:r>
            <a:endParaRPr lang="en-US" altLang="ja-JP" sz="969" dirty="0">
              <a:solidFill>
                <a:prstClr val="black"/>
              </a:solidFill>
              <a:latin typeface="ＭＳ Ｐゴシック" panose="020B0600070205080204" pitchFamily="50" charset="-128"/>
            </a:endParaRPr>
          </a:p>
          <a:p>
            <a:pPr fontAlgn="auto">
              <a:spcBef>
                <a:spcPts val="0"/>
              </a:spcBef>
              <a:spcAft>
                <a:spcPts val="0"/>
              </a:spcAft>
            </a:pPr>
            <a:r>
              <a:rPr lang="ja-JP" altLang="en-US" sz="969" dirty="0">
                <a:solidFill>
                  <a:prstClr val="black"/>
                </a:solidFill>
                <a:latin typeface="ＭＳ Ｐゴシック" panose="020B0600070205080204" pitchFamily="50" charset="-128"/>
              </a:rPr>
              <a:t>・アンケート調査</a:t>
            </a:r>
            <a:endParaRPr lang="en-US" altLang="ja-JP" sz="969" dirty="0">
              <a:solidFill>
                <a:prstClr val="black"/>
              </a:solidFill>
              <a:latin typeface="ＭＳ Ｐゴシック" panose="020B0600070205080204" pitchFamily="50" charset="-128"/>
            </a:endParaRPr>
          </a:p>
          <a:p>
            <a:pPr fontAlgn="auto">
              <a:spcBef>
                <a:spcPts val="0"/>
              </a:spcBef>
              <a:spcAft>
                <a:spcPts val="0"/>
              </a:spcAft>
            </a:pPr>
            <a:r>
              <a:rPr lang="ja-JP" altLang="en-US" sz="969" dirty="0">
                <a:solidFill>
                  <a:prstClr val="black"/>
                </a:solidFill>
                <a:latin typeface="ＭＳ Ｐゴシック" panose="020B0600070205080204" pitchFamily="50" charset="-128"/>
              </a:rPr>
              <a:t>・</a:t>
            </a:r>
            <a:r>
              <a:rPr lang="ja-JP" altLang="en-US" sz="969" u="sng" dirty="0">
                <a:solidFill>
                  <a:prstClr val="black"/>
                </a:solidFill>
                <a:latin typeface="ＭＳ Ｐゴシック" panose="020B0600070205080204" pitchFamily="50" charset="-128"/>
              </a:rPr>
              <a:t>３ｒｄステップにおいて</a:t>
            </a:r>
            <a:endParaRPr lang="en-US" altLang="ja-JP" sz="969" u="sng" dirty="0">
              <a:solidFill>
                <a:prstClr val="black"/>
              </a:solidFill>
              <a:latin typeface="ＭＳ Ｐゴシック" panose="020B0600070205080204" pitchFamily="50" charset="-128"/>
            </a:endParaRPr>
          </a:p>
          <a:p>
            <a:pPr fontAlgn="auto">
              <a:spcBef>
                <a:spcPts val="0"/>
              </a:spcBef>
              <a:spcAft>
                <a:spcPts val="0"/>
              </a:spcAft>
            </a:pPr>
            <a:r>
              <a:rPr lang="ja-JP" altLang="en-US" sz="969" dirty="0">
                <a:solidFill>
                  <a:prstClr val="black"/>
                </a:solidFill>
                <a:latin typeface="ＭＳ Ｐゴシック" panose="020B0600070205080204" pitchFamily="50" charset="-128"/>
              </a:rPr>
              <a:t>　</a:t>
            </a:r>
            <a:r>
              <a:rPr lang="ja-JP" altLang="en-US" sz="969" u="sng" dirty="0">
                <a:solidFill>
                  <a:prstClr val="black"/>
                </a:solidFill>
                <a:latin typeface="ＭＳ Ｐゴシック" panose="020B0600070205080204" pitchFamily="50" charset="-128"/>
              </a:rPr>
              <a:t>到達する目標を設定</a:t>
            </a:r>
            <a:endParaRPr lang="en-US" altLang="ja-JP" sz="969" u="sng" dirty="0">
              <a:solidFill>
                <a:prstClr val="black"/>
              </a:solidFill>
              <a:latin typeface="ＭＳ Ｐゴシック" panose="020B0600070205080204" pitchFamily="50" charset="-128"/>
            </a:endParaRPr>
          </a:p>
          <a:p>
            <a:pPr fontAlgn="auto">
              <a:spcBef>
                <a:spcPts val="0"/>
              </a:spcBef>
              <a:spcAft>
                <a:spcPts val="0"/>
              </a:spcAft>
            </a:pPr>
            <a:r>
              <a:rPr lang="ja-JP" altLang="en-US" sz="969" dirty="0">
                <a:solidFill>
                  <a:prstClr val="black"/>
                </a:solidFill>
                <a:latin typeface="ＭＳ Ｐゴシック" panose="020B0600070205080204" pitchFamily="50" charset="-128"/>
              </a:rPr>
              <a:t>　</a:t>
            </a:r>
            <a:r>
              <a:rPr lang="ja-JP" altLang="en-US" sz="969" u="sng" dirty="0">
                <a:solidFill>
                  <a:prstClr val="black"/>
                </a:solidFill>
                <a:latin typeface="ＭＳ Ｐゴシック" panose="020B0600070205080204" pitchFamily="50" charset="-128"/>
              </a:rPr>
              <a:t>する</a:t>
            </a:r>
            <a:endParaRPr lang="en-US" altLang="ja-JP" sz="969" u="sng" dirty="0">
              <a:solidFill>
                <a:prstClr val="black"/>
              </a:solidFill>
              <a:latin typeface="ＭＳ Ｐゴシック" panose="020B0600070205080204" pitchFamily="50" charset="-128"/>
            </a:endParaRPr>
          </a:p>
        </p:txBody>
      </p:sp>
      <p:sp>
        <p:nvSpPr>
          <p:cNvPr id="78" name="テキスト ボックス 77"/>
          <p:cNvSpPr txBox="1"/>
          <p:nvPr/>
        </p:nvSpPr>
        <p:spPr>
          <a:xfrm>
            <a:off x="6366661" y="2963718"/>
            <a:ext cx="1329378" cy="1329378"/>
          </a:xfrm>
          <a:prstGeom prst="rect">
            <a:avLst/>
          </a:prstGeom>
          <a:solidFill>
            <a:schemeClr val="lt1">
              <a:alpha val="0"/>
            </a:schemeClr>
          </a:solidFill>
          <a:ln w="28575"/>
        </p:spPr>
        <p:style>
          <a:lnRef idx="2">
            <a:schemeClr val="accent1"/>
          </a:lnRef>
          <a:fillRef idx="1">
            <a:schemeClr val="lt1"/>
          </a:fillRef>
          <a:effectRef idx="0">
            <a:schemeClr val="accent1"/>
          </a:effectRef>
          <a:fontRef idx="minor">
            <a:schemeClr val="dk1"/>
          </a:fontRef>
        </p:style>
        <p:txBody>
          <a:bodyPr wrap="square" lIns="66462" tIns="66462" rtlCol="0" anchor="t" anchorCtr="0">
            <a:noAutofit/>
          </a:bodyPr>
          <a:lstStyle/>
          <a:p>
            <a:pPr fontAlgn="auto">
              <a:spcBef>
                <a:spcPts val="0"/>
              </a:spcBef>
              <a:spcAft>
                <a:spcPts val="0"/>
              </a:spcAft>
            </a:pPr>
            <a:r>
              <a:rPr lang="ja-JP" altLang="en-US" sz="923" dirty="0">
                <a:solidFill>
                  <a:prstClr val="black"/>
                </a:solidFill>
                <a:latin typeface="ＭＳ Ｐゴシック" panose="020B0600070205080204" pitchFamily="50" charset="-128"/>
              </a:rPr>
              <a:t>・研修会、勉強会の開催</a:t>
            </a:r>
            <a:endParaRPr lang="en-US" altLang="ja-JP" sz="923" dirty="0">
              <a:solidFill>
                <a:prstClr val="black"/>
              </a:solidFill>
              <a:latin typeface="ＭＳ Ｐゴシック" panose="020B0600070205080204" pitchFamily="50" charset="-128"/>
            </a:endParaRPr>
          </a:p>
          <a:p>
            <a:pPr fontAlgn="auto">
              <a:spcBef>
                <a:spcPts val="0"/>
              </a:spcBef>
              <a:spcAft>
                <a:spcPts val="0"/>
              </a:spcAft>
            </a:pPr>
            <a:r>
              <a:rPr lang="ja-JP" altLang="en-US" sz="923" dirty="0">
                <a:solidFill>
                  <a:prstClr val="black"/>
                </a:solidFill>
                <a:latin typeface="ＭＳ Ｐゴシック" panose="020B0600070205080204" pitchFamily="50" charset="-128"/>
              </a:rPr>
              <a:t>・講演会の開催</a:t>
            </a:r>
            <a:endParaRPr lang="en-US" altLang="ja-JP" sz="923" dirty="0">
              <a:solidFill>
                <a:prstClr val="black"/>
              </a:solidFill>
              <a:latin typeface="ＭＳ Ｐゴシック" panose="020B0600070205080204" pitchFamily="50" charset="-128"/>
            </a:endParaRPr>
          </a:p>
          <a:p>
            <a:pPr fontAlgn="auto">
              <a:spcBef>
                <a:spcPts val="0"/>
              </a:spcBef>
              <a:spcAft>
                <a:spcPts val="0"/>
              </a:spcAft>
            </a:pPr>
            <a:r>
              <a:rPr lang="ja-JP" altLang="en-US" sz="923" dirty="0">
                <a:solidFill>
                  <a:prstClr val="black"/>
                </a:solidFill>
                <a:latin typeface="ＭＳ Ｐゴシック" panose="020B0600070205080204" pitchFamily="50" charset="-128"/>
              </a:rPr>
              <a:t>・現地研修</a:t>
            </a:r>
            <a:endParaRPr lang="en-US" altLang="ja-JP" sz="923" dirty="0">
              <a:solidFill>
                <a:prstClr val="black"/>
              </a:solidFill>
              <a:latin typeface="ＭＳ Ｐゴシック" panose="020B0600070205080204" pitchFamily="50" charset="-128"/>
            </a:endParaRPr>
          </a:p>
          <a:p>
            <a:pPr fontAlgn="auto">
              <a:spcBef>
                <a:spcPts val="0"/>
              </a:spcBef>
              <a:spcAft>
                <a:spcPts val="0"/>
              </a:spcAft>
            </a:pPr>
            <a:r>
              <a:rPr lang="ja-JP" altLang="en-US" sz="831" dirty="0">
                <a:solidFill>
                  <a:prstClr val="black"/>
                </a:solidFill>
                <a:latin typeface="ＭＳ Ｐゴシック" panose="020B0600070205080204" pitchFamily="50" charset="-128"/>
              </a:rPr>
              <a:t>　</a:t>
            </a:r>
            <a:r>
              <a:rPr lang="ja-JP" altLang="en-US" sz="923" dirty="0">
                <a:solidFill>
                  <a:prstClr val="black"/>
                </a:solidFill>
                <a:latin typeface="ＭＳ Ｐゴシック" panose="020B0600070205080204" pitchFamily="50" charset="-128"/>
              </a:rPr>
              <a:t>（病院薬剤師→薬局、</a:t>
            </a:r>
            <a:endParaRPr lang="en-US" altLang="ja-JP" sz="923" dirty="0">
              <a:solidFill>
                <a:prstClr val="black"/>
              </a:solidFill>
              <a:latin typeface="ＭＳ Ｐゴシック" panose="020B0600070205080204" pitchFamily="50" charset="-128"/>
            </a:endParaRPr>
          </a:p>
          <a:p>
            <a:pPr fontAlgn="auto">
              <a:spcBef>
                <a:spcPts val="0"/>
              </a:spcBef>
              <a:spcAft>
                <a:spcPts val="0"/>
              </a:spcAft>
            </a:pPr>
            <a:r>
              <a:rPr lang="ja-JP" altLang="en-US" sz="923" dirty="0">
                <a:solidFill>
                  <a:prstClr val="black"/>
                </a:solidFill>
                <a:latin typeface="ＭＳ Ｐゴシック" panose="020B0600070205080204" pitchFamily="50" charset="-128"/>
              </a:rPr>
              <a:t>　　薬局薬剤師→病院）</a:t>
            </a:r>
            <a:endParaRPr lang="en-US" altLang="ja-JP" sz="923" dirty="0">
              <a:solidFill>
                <a:prstClr val="black"/>
              </a:solidFill>
              <a:latin typeface="ＭＳ Ｐゴシック" panose="020B0600070205080204" pitchFamily="50" charset="-128"/>
            </a:endParaRPr>
          </a:p>
          <a:p>
            <a:pPr fontAlgn="auto">
              <a:spcBef>
                <a:spcPts val="0"/>
              </a:spcBef>
              <a:spcAft>
                <a:spcPts val="0"/>
              </a:spcAft>
            </a:pPr>
            <a:r>
              <a:rPr lang="ja-JP" altLang="en-US" sz="923" dirty="0">
                <a:solidFill>
                  <a:prstClr val="black"/>
                </a:solidFill>
                <a:latin typeface="ＭＳ Ｐゴシック" panose="020B0600070205080204" pitchFamily="50" charset="-128"/>
              </a:rPr>
              <a:t>・ｅ</a:t>
            </a:r>
            <a:r>
              <a:rPr lang="en-US" altLang="ja-JP" sz="923" dirty="0">
                <a:solidFill>
                  <a:prstClr val="black"/>
                </a:solidFill>
                <a:latin typeface="ＭＳ Ｐゴシック" panose="020B0600070205080204" pitchFamily="50" charset="-128"/>
              </a:rPr>
              <a:t>-</a:t>
            </a:r>
            <a:r>
              <a:rPr lang="ja-JP" altLang="en-US" sz="923" dirty="0">
                <a:solidFill>
                  <a:prstClr val="black"/>
                </a:solidFill>
                <a:latin typeface="ＭＳ Ｐゴシック" panose="020B0600070205080204" pitchFamily="50" charset="-128"/>
              </a:rPr>
              <a:t>ラーニング</a:t>
            </a:r>
            <a:endParaRPr lang="en-US" altLang="ja-JP" sz="923" dirty="0">
              <a:solidFill>
                <a:prstClr val="black"/>
              </a:solidFill>
              <a:latin typeface="ＭＳ Ｐゴシック" panose="020B0600070205080204" pitchFamily="50" charset="-128"/>
            </a:endParaRPr>
          </a:p>
          <a:p>
            <a:pPr fontAlgn="auto">
              <a:spcBef>
                <a:spcPts val="0"/>
              </a:spcBef>
              <a:spcAft>
                <a:spcPts val="0"/>
              </a:spcAft>
            </a:pPr>
            <a:r>
              <a:rPr lang="ja-JP" altLang="en-US" sz="923" dirty="0">
                <a:solidFill>
                  <a:prstClr val="black"/>
                </a:solidFill>
                <a:latin typeface="ＭＳ Ｐゴシック" panose="020B0600070205080204" pitchFamily="50" charset="-128"/>
              </a:rPr>
              <a:t>・先進地視察　　　　等</a:t>
            </a:r>
            <a:endParaRPr lang="en-US" altLang="ja-JP" sz="923" dirty="0">
              <a:solidFill>
                <a:prstClr val="black"/>
              </a:solidFill>
              <a:latin typeface="ＭＳ Ｐゴシック" panose="020B0600070205080204" pitchFamily="50" charset="-128"/>
            </a:endParaRPr>
          </a:p>
        </p:txBody>
      </p:sp>
      <p:sp>
        <p:nvSpPr>
          <p:cNvPr id="79" name="テキスト ボックス 78"/>
          <p:cNvSpPr txBox="1"/>
          <p:nvPr/>
        </p:nvSpPr>
        <p:spPr>
          <a:xfrm>
            <a:off x="7696040" y="2963718"/>
            <a:ext cx="1329378" cy="1329378"/>
          </a:xfrm>
          <a:prstGeom prst="rect">
            <a:avLst/>
          </a:prstGeom>
          <a:solidFill>
            <a:schemeClr val="lt1">
              <a:alpha val="0"/>
            </a:schemeClr>
          </a:solidFill>
          <a:ln w="28575"/>
        </p:spPr>
        <p:style>
          <a:lnRef idx="2">
            <a:schemeClr val="accent1"/>
          </a:lnRef>
          <a:fillRef idx="1">
            <a:schemeClr val="lt1"/>
          </a:fillRef>
          <a:effectRef idx="0">
            <a:schemeClr val="accent1"/>
          </a:effectRef>
          <a:fontRef idx="minor">
            <a:schemeClr val="dk1"/>
          </a:fontRef>
        </p:style>
        <p:txBody>
          <a:bodyPr wrap="square" lIns="66462" tIns="66462" rtlCol="0" anchor="t" anchorCtr="0">
            <a:noAutofit/>
          </a:bodyPr>
          <a:lstStyle/>
          <a:p>
            <a:pPr fontAlgn="auto">
              <a:spcBef>
                <a:spcPts val="0"/>
              </a:spcBef>
              <a:spcAft>
                <a:spcPts val="0"/>
              </a:spcAft>
            </a:pPr>
            <a:r>
              <a:rPr lang="ja-JP" altLang="en-US" sz="923" dirty="0">
                <a:solidFill>
                  <a:prstClr val="black"/>
                </a:solidFill>
              </a:rPr>
              <a:t>・</a:t>
            </a:r>
            <a:r>
              <a:rPr lang="ja-JP" altLang="en-US" sz="923" dirty="0">
                <a:solidFill>
                  <a:prstClr val="black"/>
                </a:solidFill>
                <a:latin typeface="ＭＳ Ｐゴシック" panose="020B0600070205080204" pitchFamily="50" charset="-128"/>
              </a:rPr>
              <a:t>研修会、勉強会の開催</a:t>
            </a:r>
            <a:endParaRPr lang="en-US" altLang="ja-JP" sz="923" dirty="0">
              <a:solidFill>
                <a:prstClr val="black"/>
              </a:solidFill>
              <a:latin typeface="ＭＳ Ｐゴシック" panose="020B0600070205080204" pitchFamily="50" charset="-128"/>
            </a:endParaRPr>
          </a:p>
          <a:p>
            <a:pPr fontAlgn="auto">
              <a:spcBef>
                <a:spcPts val="0"/>
              </a:spcBef>
              <a:spcAft>
                <a:spcPts val="0"/>
              </a:spcAft>
            </a:pPr>
            <a:r>
              <a:rPr lang="ja-JP" altLang="en-US" sz="923" dirty="0">
                <a:solidFill>
                  <a:prstClr val="black"/>
                </a:solidFill>
                <a:latin typeface="ＭＳ Ｐゴシック" panose="020B0600070205080204" pitchFamily="50" charset="-128"/>
              </a:rPr>
              <a:t>・講演会の開催</a:t>
            </a:r>
            <a:endParaRPr lang="en-US" altLang="ja-JP" sz="923" dirty="0">
              <a:solidFill>
                <a:prstClr val="black"/>
              </a:solidFill>
              <a:latin typeface="ＭＳ Ｐゴシック" panose="020B0600070205080204" pitchFamily="50" charset="-128"/>
            </a:endParaRPr>
          </a:p>
          <a:p>
            <a:pPr fontAlgn="auto">
              <a:spcBef>
                <a:spcPts val="0"/>
              </a:spcBef>
              <a:spcAft>
                <a:spcPts val="0"/>
              </a:spcAft>
            </a:pPr>
            <a:r>
              <a:rPr lang="ja-JP" altLang="en-US" sz="923" dirty="0">
                <a:solidFill>
                  <a:prstClr val="black"/>
                </a:solidFill>
                <a:latin typeface="ＭＳ Ｐゴシック" panose="020B0600070205080204" pitchFamily="50" charset="-128"/>
              </a:rPr>
              <a:t>・</a:t>
            </a:r>
            <a:r>
              <a:rPr lang="ja-JP" altLang="en-US" sz="923" u="sng" dirty="0">
                <a:solidFill>
                  <a:prstClr val="black"/>
                </a:solidFill>
                <a:latin typeface="ＭＳ Ｐゴシック" panose="020B0600070205080204" pitchFamily="50" charset="-128"/>
              </a:rPr>
              <a:t>１</a:t>
            </a:r>
            <a:r>
              <a:rPr lang="en-US" altLang="ja-JP" sz="923" u="sng" dirty="0" err="1">
                <a:solidFill>
                  <a:prstClr val="black"/>
                </a:solidFill>
                <a:latin typeface="ＭＳ Ｐゴシック" panose="020B0600070205080204" pitchFamily="50" charset="-128"/>
              </a:rPr>
              <a:t>st</a:t>
            </a:r>
            <a:r>
              <a:rPr lang="ja-JP" altLang="en-US" sz="923" u="sng" dirty="0">
                <a:solidFill>
                  <a:prstClr val="black"/>
                </a:solidFill>
                <a:latin typeface="ＭＳ Ｐゴシック" panose="020B0600070205080204" pitchFamily="50" charset="-128"/>
              </a:rPr>
              <a:t>ステップにおいて　　設定した目標に既に到達している場合は、試験的に取り組む</a:t>
            </a:r>
            <a:r>
              <a:rPr lang="ja-JP" altLang="en-US" sz="923" dirty="0">
                <a:solidFill>
                  <a:prstClr val="black"/>
                </a:solidFill>
                <a:latin typeface="ＭＳ Ｐゴシック" panose="020B0600070205080204" pitchFamily="50" charset="-128"/>
              </a:rPr>
              <a:t>（情報共有ツールやプロトコル等）</a:t>
            </a:r>
            <a:endParaRPr lang="en-US" altLang="ja-JP" sz="923" dirty="0">
              <a:solidFill>
                <a:prstClr val="black"/>
              </a:solidFill>
              <a:latin typeface="ＭＳ Ｐゴシック" panose="020B0600070205080204" pitchFamily="50" charset="-128"/>
            </a:endParaRPr>
          </a:p>
          <a:p>
            <a:pPr fontAlgn="auto">
              <a:spcBef>
                <a:spcPts val="0"/>
              </a:spcBef>
              <a:spcAft>
                <a:spcPts val="0"/>
              </a:spcAft>
            </a:pPr>
            <a:endParaRPr lang="en-US" altLang="ja-JP" sz="831" dirty="0">
              <a:solidFill>
                <a:prstClr val="black"/>
              </a:solidFill>
              <a:latin typeface="ＭＳ Ｐゴシック" panose="020B0600070205080204" pitchFamily="50" charset="-128"/>
            </a:endParaRPr>
          </a:p>
        </p:txBody>
      </p:sp>
      <p:sp>
        <p:nvSpPr>
          <p:cNvPr id="21" name="右矢印 20"/>
          <p:cNvSpPr/>
          <p:nvPr/>
        </p:nvSpPr>
        <p:spPr>
          <a:xfrm rot="-600000" flipV="1">
            <a:off x="5694427" y="1915484"/>
            <a:ext cx="2754063" cy="120293"/>
          </a:xfrm>
          <a:prstGeom prst="rightArrow">
            <a:avLst/>
          </a:prstGeom>
          <a:solidFill>
            <a:srgbClr val="FF0066"/>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80" name="ホームベース 79"/>
          <p:cNvSpPr/>
          <p:nvPr/>
        </p:nvSpPr>
        <p:spPr>
          <a:xfrm>
            <a:off x="0" y="4359566"/>
            <a:ext cx="9144000" cy="262829"/>
          </a:xfrm>
          <a:prstGeom prst="homePlate">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eaLnBrk="0" hangingPunct="0"/>
            <a:r>
              <a:rPr lang="ja-JP" altLang="en-US" sz="1108" b="1" dirty="0">
                <a:solidFill>
                  <a:prstClr val="black"/>
                </a:solidFill>
                <a:latin typeface="ＭＳ Ｐゴシック" panose="020B0600070205080204" pitchFamily="50" charset="-128"/>
              </a:rPr>
              <a:t>薬局薬剤師を活用した地域一体型薬学的管理及び栄養学的管理　</a:t>
            </a:r>
          </a:p>
        </p:txBody>
      </p:sp>
      <p:sp>
        <p:nvSpPr>
          <p:cNvPr id="81" name="テキスト ボックス 80"/>
          <p:cNvSpPr txBox="1"/>
          <p:nvPr/>
        </p:nvSpPr>
        <p:spPr>
          <a:xfrm>
            <a:off x="118582" y="4691910"/>
            <a:ext cx="930565" cy="1819938"/>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vert="eaVert" wrap="square" tIns="66462" bIns="0" rtlCol="0" anchor="ctr">
            <a:noAutofit/>
          </a:bodyPr>
          <a:lstStyle/>
          <a:p>
            <a:pPr fontAlgn="auto">
              <a:spcAft>
                <a:spcPts val="0"/>
              </a:spcAft>
            </a:pPr>
            <a:r>
              <a:rPr lang="ja-JP" altLang="en-US" sz="1015" dirty="0">
                <a:solidFill>
                  <a:prstClr val="black"/>
                </a:solidFill>
                <a:latin typeface="ＭＳ Ｐゴシック" panose="020B0600070205080204" pitchFamily="50" charset="-128"/>
              </a:rPr>
              <a:t>目標</a:t>
            </a:r>
            <a:endParaRPr lang="en-US" altLang="ja-JP" sz="1015" dirty="0">
              <a:solidFill>
                <a:prstClr val="black"/>
              </a:solidFill>
              <a:latin typeface="ＭＳ Ｐゴシック" panose="020B0600070205080204" pitchFamily="50" charset="-128"/>
            </a:endParaRPr>
          </a:p>
          <a:p>
            <a:pPr fontAlgn="auto">
              <a:spcAft>
                <a:spcPts val="0"/>
              </a:spcAft>
            </a:pPr>
            <a:r>
              <a:rPr lang="ja-JP" altLang="en-US" sz="1015" dirty="0">
                <a:solidFill>
                  <a:prstClr val="black"/>
                </a:solidFill>
                <a:latin typeface="ＭＳ Ｐゴシック" panose="020B0600070205080204" pitchFamily="50" charset="-128"/>
              </a:rPr>
              <a:t>◆</a:t>
            </a:r>
            <a:r>
              <a:rPr lang="ja-JP" altLang="en-US" sz="1015" dirty="0">
                <a:solidFill>
                  <a:srgbClr val="FF0000"/>
                </a:solidFill>
                <a:latin typeface="ＭＳ Ｐゴシック" panose="020B0600070205080204" pitchFamily="50" charset="-128"/>
              </a:rPr>
              <a:t>薬局薬剤師が、フレイル・サル</a:t>
            </a:r>
            <a:endParaRPr lang="en-US" altLang="ja-JP" sz="1015" dirty="0">
              <a:solidFill>
                <a:srgbClr val="FF0000"/>
              </a:solidFill>
              <a:latin typeface="ＭＳ Ｐゴシック" panose="020B0600070205080204" pitchFamily="50" charset="-128"/>
            </a:endParaRPr>
          </a:p>
          <a:p>
            <a:pPr fontAlgn="auto">
              <a:spcAft>
                <a:spcPts val="0"/>
              </a:spcAft>
            </a:pPr>
            <a:r>
              <a:rPr lang="ja-JP" altLang="en-US" sz="1015" dirty="0">
                <a:solidFill>
                  <a:srgbClr val="FF0000"/>
                </a:solidFill>
                <a:latin typeface="ＭＳ Ｐゴシック" panose="020B0600070205080204" pitchFamily="50" charset="-128"/>
              </a:rPr>
              <a:t>　コペニア・栄養学的管理を実施</a:t>
            </a:r>
            <a:endParaRPr lang="en-US" altLang="ja-JP" sz="1015" dirty="0">
              <a:solidFill>
                <a:srgbClr val="FF0000"/>
              </a:solidFill>
              <a:latin typeface="ＭＳ Ｐゴシック" panose="020B0600070205080204" pitchFamily="50" charset="-128"/>
            </a:endParaRPr>
          </a:p>
          <a:p>
            <a:pPr fontAlgn="auto">
              <a:spcAft>
                <a:spcPts val="0"/>
              </a:spcAft>
            </a:pPr>
            <a:r>
              <a:rPr lang="ja-JP" altLang="en-US" sz="1015" dirty="0">
                <a:solidFill>
                  <a:srgbClr val="FF0000"/>
                </a:solidFill>
                <a:latin typeface="ＭＳ Ｐゴシック" panose="020B0600070205080204" pitchFamily="50" charset="-128"/>
              </a:rPr>
              <a:t>　することにより、病院・薬局・</a:t>
            </a:r>
            <a:endParaRPr lang="en-US" altLang="ja-JP" sz="1015" dirty="0">
              <a:solidFill>
                <a:srgbClr val="FF0000"/>
              </a:solidFill>
              <a:latin typeface="ＭＳ Ｐゴシック" panose="020B0600070205080204" pitchFamily="50" charset="-128"/>
            </a:endParaRPr>
          </a:p>
          <a:p>
            <a:pPr fontAlgn="auto">
              <a:spcAft>
                <a:spcPts val="0"/>
              </a:spcAft>
            </a:pPr>
            <a:r>
              <a:rPr lang="ja-JP" altLang="en-US" sz="1015" dirty="0">
                <a:solidFill>
                  <a:srgbClr val="FF0000"/>
                </a:solidFill>
                <a:latin typeface="ＭＳ Ｐゴシック" panose="020B0600070205080204" pitchFamily="50" charset="-128"/>
              </a:rPr>
              <a:t>　地域をつなげ、切れ目のない</a:t>
            </a:r>
            <a:endParaRPr lang="en-US" altLang="ja-JP" sz="1015" dirty="0">
              <a:solidFill>
                <a:srgbClr val="FF0000"/>
              </a:solidFill>
              <a:latin typeface="ＭＳ Ｐゴシック" panose="020B0600070205080204" pitchFamily="50" charset="-128"/>
            </a:endParaRPr>
          </a:p>
          <a:p>
            <a:pPr fontAlgn="auto">
              <a:spcAft>
                <a:spcPts val="0"/>
              </a:spcAft>
            </a:pPr>
            <a:r>
              <a:rPr lang="ja-JP" altLang="en-US" sz="1015" dirty="0">
                <a:solidFill>
                  <a:srgbClr val="FF0000"/>
                </a:solidFill>
                <a:latin typeface="ＭＳ Ｐゴシック" panose="020B0600070205080204" pitchFamily="50" charset="-128"/>
              </a:rPr>
              <a:t>　患者支援を実現する</a:t>
            </a:r>
            <a:r>
              <a:rPr lang="ja-JP" altLang="en-US" sz="1015" dirty="0">
                <a:solidFill>
                  <a:prstClr val="black"/>
                </a:solidFill>
                <a:latin typeface="ＭＳ Ｐゴシック" panose="020B0600070205080204" pitchFamily="50" charset="-128"/>
              </a:rPr>
              <a:t>。</a:t>
            </a:r>
          </a:p>
        </p:txBody>
      </p:sp>
      <p:sp>
        <p:nvSpPr>
          <p:cNvPr id="55" name="角丸四角形 54"/>
          <p:cNvSpPr/>
          <p:nvPr/>
        </p:nvSpPr>
        <p:spPr>
          <a:xfrm>
            <a:off x="1115616" y="4691909"/>
            <a:ext cx="2060537" cy="332345"/>
          </a:xfrm>
          <a:prstGeom prst="roundRect">
            <a:avLst>
              <a:gd name="adj" fmla="val 11943"/>
            </a:avLst>
          </a:prstGeom>
          <a:ln w="22225"/>
        </p:spPr>
        <p:style>
          <a:lnRef idx="1">
            <a:schemeClr val="accent1"/>
          </a:lnRef>
          <a:fillRef idx="2">
            <a:schemeClr val="accent1"/>
          </a:fillRef>
          <a:effectRef idx="1">
            <a:schemeClr val="accent1"/>
          </a:effectRef>
          <a:fontRef idx="minor">
            <a:schemeClr val="dk1"/>
          </a:fontRef>
        </p:style>
        <p:txBody>
          <a:bodyPr lIns="0" rIns="0" rtlCol="0" anchor="ctr"/>
          <a:lstStyle/>
          <a:p>
            <a:pPr algn="ctr" eaLnBrk="0" hangingPunct="0">
              <a:spcAft>
                <a:spcPts val="185"/>
              </a:spcAft>
            </a:pPr>
            <a:endParaRPr lang="ja-JP" altLang="en-US" sz="738" b="1" spc="-46" dirty="0">
              <a:solidFill>
                <a:prstClr val="black"/>
              </a:solidFill>
            </a:endParaRPr>
          </a:p>
        </p:txBody>
      </p:sp>
      <p:sp>
        <p:nvSpPr>
          <p:cNvPr id="59" name="テキスト ボックス 58"/>
          <p:cNvSpPr txBox="1"/>
          <p:nvPr/>
        </p:nvSpPr>
        <p:spPr>
          <a:xfrm>
            <a:off x="1514429" y="4758379"/>
            <a:ext cx="1129972" cy="262829"/>
          </a:xfrm>
          <a:prstGeom prst="rect">
            <a:avLst/>
          </a:prstGeom>
          <a:noFill/>
        </p:spPr>
        <p:txBody>
          <a:bodyPr wrap="square" rtlCol="0">
            <a:spAutoFit/>
          </a:bodyPr>
          <a:lstStyle/>
          <a:p>
            <a:pPr fontAlgn="auto">
              <a:spcBef>
                <a:spcPts val="0"/>
              </a:spcBef>
              <a:spcAft>
                <a:spcPts val="0"/>
              </a:spcAft>
            </a:pPr>
            <a:r>
              <a:rPr lang="ja-JP" altLang="en-US" sz="1108" dirty="0">
                <a:solidFill>
                  <a:srgbClr val="002060"/>
                </a:solidFill>
                <a:latin typeface="ＤＨＰ平成ゴシックW5" panose="020B0500000000000000" pitchFamily="50" charset="-128"/>
                <a:ea typeface="ＤＨＰ平成ゴシックW5" panose="020B0500000000000000" pitchFamily="50" charset="-128"/>
              </a:rPr>
              <a:t>三豊総合病院</a:t>
            </a:r>
          </a:p>
        </p:txBody>
      </p:sp>
      <p:sp>
        <p:nvSpPr>
          <p:cNvPr id="73" name="角丸四角形 72"/>
          <p:cNvSpPr/>
          <p:nvPr/>
        </p:nvSpPr>
        <p:spPr>
          <a:xfrm>
            <a:off x="4572000" y="4691909"/>
            <a:ext cx="1794661" cy="332345"/>
          </a:xfrm>
          <a:prstGeom prst="roundRect">
            <a:avLst>
              <a:gd name="adj" fmla="val 11943"/>
            </a:avLst>
          </a:prstGeom>
          <a:ln w="22225"/>
        </p:spPr>
        <p:style>
          <a:lnRef idx="1">
            <a:schemeClr val="accent1"/>
          </a:lnRef>
          <a:fillRef idx="2">
            <a:schemeClr val="accent1"/>
          </a:fillRef>
          <a:effectRef idx="1">
            <a:schemeClr val="accent1"/>
          </a:effectRef>
          <a:fontRef idx="minor">
            <a:schemeClr val="dk1"/>
          </a:fontRef>
        </p:style>
        <p:txBody>
          <a:bodyPr lIns="0" rIns="0" rtlCol="0" anchor="ctr"/>
          <a:lstStyle/>
          <a:p>
            <a:pPr algn="ctr" eaLnBrk="0" hangingPunct="0">
              <a:spcAft>
                <a:spcPts val="185"/>
              </a:spcAft>
            </a:pPr>
            <a:endParaRPr lang="ja-JP" altLang="en-US" sz="738" b="1" spc="-46" dirty="0">
              <a:solidFill>
                <a:prstClr val="black"/>
              </a:solidFill>
            </a:endParaRPr>
          </a:p>
        </p:txBody>
      </p:sp>
      <p:sp>
        <p:nvSpPr>
          <p:cNvPr id="82" name="テキスト ボックス 81"/>
          <p:cNvSpPr txBox="1"/>
          <p:nvPr/>
        </p:nvSpPr>
        <p:spPr>
          <a:xfrm>
            <a:off x="4505531" y="4758379"/>
            <a:ext cx="1994068" cy="248530"/>
          </a:xfrm>
          <a:prstGeom prst="rect">
            <a:avLst/>
          </a:prstGeom>
          <a:noFill/>
        </p:spPr>
        <p:txBody>
          <a:bodyPr wrap="square" rtlCol="0">
            <a:spAutoFit/>
          </a:bodyPr>
          <a:lstStyle/>
          <a:p>
            <a:pPr fontAlgn="auto">
              <a:spcBef>
                <a:spcPts val="0"/>
              </a:spcBef>
              <a:spcAft>
                <a:spcPts val="0"/>
              </a:spcAft>
            </a:pPr>
            <a:r>
              <a:rPr lang="ja-JP" altLang="en-US" sz="1015" dirty="0">
                <a:solidFill>
                  <a:srgbClr val="002060"/>
                </a:solidFill>
                <a:latin typeface="ＤＨＰ平成ゴシックW5" panose="020B0500000000000000" pitchFamily="50" charset="-128"/>
                <a:ea typeface="ＤＨＰ平成ゴシックW5" panose="020B0500000000000000" pitchFamily="50" charset="-128"/>
              </a:rPr>
              <a:t>三豊・観音寺薬剤師会（薬局）</a:t>
            </a:r>
          </a:p>
        </p:txBody>
      </p:sp>
      <p:sp>
        <p:nvSpPr>
          <p:cNvPr id="14" name="テキスト ボックス 13"/>
          <p:cNvSpPr txBox="1"/>
          <p:nvPr/>
        </p:nvSpPr>
        <p:spPr>
          <a:xfrm>
            <a:off x="1115616" y="5090723"/>
            <a:ext cx="2060537" cy="1341906"/>
          </a:xfrm>
          <a:prstGeom prst="rect">
            <a:avLst/>
          </a:prstGeom>
          <a:noFill/>
        </p:spPr>
        <p:txBody>
          <a:bodyPr wrap="square" rtlCol="0">
            <a:spAutoFit/>
          </a:bodyPr>
          <a:lstStyle/>
          <a:p>
            <a:pPr fontAlgn="auto">
              <a:spcBef>
                <a:spcPts val="0"/>
              </a:spcBef>
              <a:spcAft>
                <a:spcPts val="0"/>
              </a:spcAft>
            </a:pPr>
            <a:r>
              <a:rPr lang="ja-JP" altLang="en-US" sz="1015" dirty="0">
                <a:solidFill>
                  <a:prstClr val="black"/>
                </a:solidFill>
                <a:latin typeface="Calibri"/>
                <a:ea typeface="ＭＳ Ｐゴシック" panose="020B0600070205080204" pitchFamily="50" charset="-128"/>
              </a:rPr>
              <a:t>・入退院時の生活状況、要介護度</a:t>
            </a:r>
            <a:endParaRPr lang="en-US" altLang="ja-JP" sz="1015"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1015" dirty="0">
                <a:solidFill>
                  <a:prstClr val="black"/>
                </a:solidFill>
                <a:latin typeface="Calibri"/>
                <a:ea typeface="ＭＳ Ｐゴシック" panose="020B0600070205080204" pitchFamily="50" charset="-128"/>
              </a:rPr>
              <a:t>　などの把握</a:t>
            </a:r>
            <a:endParaRPr lang="en-US" altLang="ja-JP" sz="1015"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1015" dirty="0">
                <a:solidFill>
                  <a:prstClr val="black"/>
                </a:solidFill>
                <a:latin typeface="Calibri"/>
                <a:ea typeface="ＭＳ Ｐゴシック" panose="020B0600070205080204" pitchFamily="50" charset="-128"/>
              </a:rPr>
              <a:t>・かかりつけ医・薬剤師の把握</a:t>
            </a:r>
            <a:endParaRPr lang="en-US" altLang="ja-JP" sz="1015"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1015" dirty="0">
                <a:solidFill>
                  <a:prstClr val="black"/>
                </a:solidFill>
                <a:latin typeface="Calibri"/>
                <a:ea typeface="ＭＳ Ｐゴシック" panose="020B0600070205080204" pitchFamily="50" charset="-128"/>
              </a:rPr>
              <a:t>・退院後の薬剤・食事管理の把握</a:t>
            </a:r>
            <a:endParaRPr lang="en-US" altLang="ja-JP" sz="1015"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1015" dirty="0">
                <a:solidFill>
                  <a:prstClr val="black"/>
                </a:solidFill>
                <a:latin typeface="Calibri"/>
                <a:ea typeface="ＭＳ Ｐゴシック" panose="020B0600070205080204" pitchFamily="50" charset="-128"/>
              </a:rPr>
              <a:t>・医療・介護サービス内容の把握</a:t>
            </a:r>
            <a:endParaRPr lang="en-US" altLang="ja-JP" sz="1015"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1015" dirty="0">
                <a:solidFill>
                  <a:prstClr val="black"/>
                </a:solidFill>
                <a:latin typeface="Calibri"/>
                <a:ea typeface="ＭＳ Ｐゴシック" panose="020B0600070205080204" pitchFamily="50" charset="-128"/>
              </a:rPr>
              <a:t>・退院後の薬学的管理及び栄養学</a:t>
            </a:r>
            <a:endParaRPr lang="en-US" altLang="ja-JP" sz="1015"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1015" dirty="0">
                <a:solidFill>
                  <a:prstClr val="black"/>
                </a:solidFill>
                <a:latin typeface="Calibri"/>
                <a:ea typeface="ＭＳ Ｐゴシック" panose="020B0600070205080204" pitchFamily="50" charset="-128"/>
              </a:rPr>
              <a:t>　的管理の妥当性の検討</a:t>
            </a:r>
            <a:endParaRPr lang="en-US" altLang="ja-JP" sz="1015"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1015" dirty="0">
                <a:solidFill>
                  <a:prstClr val="black"/>
                </a:solidFill>
                <a:latin typeface="Calibri"/>
                <a:ea typeface="ＭＳ Ｐゴシック" panose="020B0600070205080204" pitchFamily="50" charset="-128"/>
              </a:rPr>
              <a:t>・退院調整カンファレンスの実施</a:t>
            </a:r>
          </a:p>
        </p:txBody>
      </p:sp>
      <p:sp>
        <p:nvSpPr>
          <p:cNvPr id="15" name="正方形/長方形 14"/>
          <p:cNvSpPr/>
          <p:nvPr/>
        </p:nvSpPr>
        <p:spPr>
          <a:xfrm>
            <a:off x="1115616" y="5090723"/>
            <a:ext cx="2060537" cy="1395847"/>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83" name="正方形/長方形 82"/>
          <p:cNvSpPr/>
          <p:nvPr/>
        </p:nvSpPr>
        <p:spPr>
          <a:xfrm>
            <a:off x="4572000" y="5090723"/>
            <a:ext cx="1794661" cy="1395847"/>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7" name="テキスト ボックス 16"/>
          <p:cNvSpPr txBox="1"/>
          <p:nvPr/>
        </p:nvSpPr>
        <p:spPr>
          <a:xfrm>
            <a:off x="4572000" y="5157193"/>
            <a:ext cx="1794661" cy="1974387"/>
          </a:xfrm>
          <a:prstGeom prst="rect">
            <a:avLst/>
          </a:prstGeom>
          <a:noFill/>
        </p:spPr>
        <p:txBody>
          <a:bodyPr wrap="square" rtlCol="0">
            <a:spAutoFit/>
          </a:bodyPr>
          <a:lstStyle/>
          <a:p>
            <a:pPr fontAlgn="auto">
              <a:spcBef>
                <a:spcPts val="0"/>
              </a:spcBef>
              <a:spcAft>
                <a:spcPts val="0"/>
              </a:spcAft>
            </a:pPr>
            <a:r>
              <a:rPr lang="ja-JP" altLang="en-US" sz="1015" dirty="0">
                <a:solidFill>
                  <a:prstClr val="black"/>
                </a:solidFill>
                <a:latin typeface="Calibri"/>
                <a:ea typeface="ＭＳ Ｐゴシック" panose="020B0600070205080204" pitchFamily="50" charset="-128"/>
              </a:rPr>
              <a:t>・</a:t>
            </a:r>
            <a:r>
              <a:rPr lang="ja-JP" altLang="en-US" sz="969" dirty="0">
                <a:solidFill>
                  <a:prstClr val="black"/>
                </a:solidFill>
                <a:latin typeface="Calibri"/>
                <a:ea typeface="ＭＳ Ｐゴシック" panose="020B0600070205080204" pitchFamily="50" charset="-128"/>
              </a:rPr>
              <a:t>医薬品の相互作用、副作用</a:t>
            </a:r>
            <a:endParaRPr lang="en-US" altLang="ja-JP" sz="969"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969" dirty="0">
                <a:solidFill>
                  <a:prstClr val="black"/>
                </a:solidFill>
                <a:latin typeface="Calibri"/>
                <a:ea typeface="ＭＳ Ｐゴシック" panose="020B0600070205080204" pitchFamily="50" charset="-128"/>
              </a:rPr>
              <a:t>・アドヒアランス改善対策</a:t>
            </a:r>
            <a:endParaRPr lang="en-US" altLang="ja-JP" sz="969"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969" dirty="0">
                <a:solidFill>
                  <a:prstClr val="black"/>
                </a:solidFill>
                <a:latin typeface="Calibri"/>
                <a:ea typeface="ＭＳ Ｐゴシック" panose="020B0600070205080204" pitchFamily="50" charset="-128"/>
              </a:rPr>
              <a:t>・ポリファーマシー対策</a:t>
            </a:r>
            <a:endParaRPr lang="en-US" altLang="ja-JP" sz="969"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969" dirty="0">
                <a:solidFill>
                  <a:prstClr val="black"/>
                </a:solidFill>
                <a:latin typeface="Calibri"/>
                <a:ea typeface="ＭＳ Ｐゴシック" panose="020B0600070205080204" pitchFamily="50" charset="-128"/>
              </a:rPr>
              <a:t>・栄養状態の管理と把握</a:t>
            </a:r>
            <a:endParaRPr lang="en-US" altLang="ja-JP" sz="969"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969" dirty="0">
                <a:solidFill>
                  <a:prstClr val="black"/>
                </a:solidFill>
                <a:latin typeface="Calibri"/>
                <a:ea typeface="ＭＳ Ｐゴシック" panose="020B0600070205080204" pitchFamily="50" charset="-128"/>
              </a:rPr>
              <a:t>・サルコペニア診断と予防</a:t>
            </a:r>
            <a:endParaRPr lang="en-US" altLang="ja-JP" sz="969"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969" dirty="0">
                <a:solidFill>
                  <a:prstClr val="black"/>
                </a:solidFill>
                <a:latin typeface="Calibri"/>
                <a:ea typeface="ＭＳ Ｐゴシック" panose="020B0600070205080204" pitchFamily="50" charset="-128"/>
              </a:rPr>
              <a:t>・フレイル予防</a:t>
            </a:r>
            <a:endParaRPr lang="en-US" altLang="ja-JP" sz="969"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969" dirty="0">
                <a:solidFill>
                  <a:prstClr val="black"/>
                </a:solidFill>
                <a:latin typeface="Calibri"/>
                <a:ea typeface="ＭＳ Ｐゴシック" panose="020B0600070205080204" pitchFamily="50" charset="-128"/>
              </a:rPr>
              <a:t>・ロコモティブシンドローム対策</a:t>
            </a:r>
            <a:endParaRPr lang="en-US" altLang="ja-JP" sz="969" dirty="0">
              <a:solidFill>
                <a:prstClr val="black"/>
              </a:solidFill>
              <a:latin typeface="Calibri"/>
              <a:ea typeface="ＭＳ Ｐゴシック" panose="020B0600070205080204" pitchFamily="50" charset="-128"/>
            </a:endParaRPr>
          </a:p>
          <a:p>
            <a:pPr fontAlgn="auto">
              <a:spcBef>
                <a:spcPts val="0"/>
              </a:spcBef>
              <a:spcAft>
                <a:spcPts val="0"/>
              </a:spcAft>
            </a:pPr>
            <a:endParaRPr lang="en-US" altLang="ja-JP" dirty="0">
              <a:solidFill>
                <a:prstClr val="black"/>
              </a:solidFill>
              <a:latin typeface="Calibri"/>
              <a:ea typeface="ＭＳ Ｐゴシック" panose="020B0600070205080204" pitchFamily="50" charset="-128"/>
            </a:endParaRPr>
          </a:p>
          <a:p>
            <a:pPr fontAlgn="auto">
              <a:spcBef>
                <a:spcPts val="0"/>
              </a:spcBef>
              <a:spcAft>
                <a:spcPts val="0"/>
              </a:spcAft>
            </a:pPr>
            <a:endParaRPr lang="en-US" altLang="ja-JP" dirty="0">
              <a:solidFill>
                <a:prstClr val="black"/>
              </a:solidFill>
              <a:latin typeface="Calibri"/>
              <a:ea typeface="ＭＳ Ｐゴシック" panose="020B0600070205080204" pitchFamily="50" charset="-128"/>
            </a:endParaRPr>
          </a:p>
          <a:p>
            <a:pPr fontAlgn="auto">
              <a:spcBef>
                <a:spcPts val="0"/>
              </a:spcBef>
              <a:spcAft>
                <a:spcPts val="0"/>
              </a:spcAft>
            </a:pPr>
            <a:endParaRPr lang="ja-JP" altLang="en-US" dirty="0">
              <a:solidFill>
                <a:prstClr val="black"/>
              </a:solidFill>
              <a:latin typeface="Calibri"/>
              <a:ea typeface="ＭＳ Ｐゴシック" panose="020B0600070205080204" pitchFamily="50" charset="-128"/>
            </a:endParaRPr>
          </a:p>
        </p:txBody>
      </p:sp>
      <p:sp>
        <p:nvSpPr>
          <p:cNvPr id="20" name="角丸四角形 19"/>
          <p:cNvSpPr/>
          <p:nvPr/>
        </p:nvSpPr>
        <p:spPr>
          <a:xfrm>
            <a:off x="3242621" y="5290130"/>
            <a:ext cx="1262910" cy="1196441"/>
          </a:xfrm>
          <a:prstGeom prst="roundRect">
            <a:avLst/>
          </a:prstGeom>
          <a:solidFill>
            <a:schemeClr val="accent6">
              <a:lumMod val="20000"/>
              <a:lumOff val="80000"/>
            </a:schemeClr>
          </a:solidFill>
          <a:ln>
            <a:solidFill>
              <a:srgbClr val="DA35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4" name="テキスト ボックス 23"/>
          <p:cNvSpPr txBox="1"/>
          <p:nvPr/>
        </p:nvSpPr>
        <p:spPr>
          <a:xfrm>
            <a:off x="3442028" y="4758379"/>
            <a:ext cx="930565" cy="248530"/>
          </a:xfrm>
          <a:prstGeom prst="rect">
            <a:avLst/>
          </a:prstGeom>
          <a:noFill/>
        </p:spPr>
        <p:txBody>
          <a:bodyPr wrap="square" rtlCol="0">
            <a:spAutoFit/>
          </a:bodyPr>
          <a:lstStyle/>
          <a:p>
            <a:pPr fontAlgn="auto">
              <a:spcBef>
                <a:spcPts val="0"/>
              </a:spcBef>
              <a:spcAft>
                <a:spcPts val="0"/>
              </a:spcAft>
            </a:pPr>
            <a:r>
              <a:rPr lang="ja-JP" altLang="en-US" sz="1015" b="1" dirty="0">
                <a:solidFill>
                  <a:srgbClr val="002060"/>
                </a:solidFill>
                <a:latin typeface="Calibri"/>
                <a:ea typeface="ＭＳ Ｐゴシック" panose="020B0600070205080204" pitchFamily="50" charset="-128"/>
              </a:rPr>
              <a:t>多職種連携</a:t>
            </a:r>
          </a:p>
        </p:txBody>
      </p:sp>
      <p:sp>
        <p:nvSpPr>
          <p:cNvPr id="25" name="テキスト ボックス 24"/>
          <p:cNvSpPr txBox="1"/>
          <p:nvPr/>
        </p:nvSpPr>
        <p:spPr>
          <a:xfrm>
            <a:off x="3242621" y="5356599"/>
            <a:ext cx="1262910" cy="1115177"/>
          </a:xfrm>
          <a:prstGeom prst="rect">
            <a:avLst/>
          </a:prstGeom>
          <a:noFill/>
        </p:spPr>
        <p:txBody>
          <a:bodyPr wrap="square" rtlCol="0">
            <a:spAutoFit/>
          </a:bodyPr>
          <a:lstStyle/>
          <a:p>
            <a:pPr fontAlgn="auto">
              <a:spcBef>
                <a:spcPts val="0"/>
              </a:spcBef>
              <a:spcAft>
                <a:spcPts val="0"/>
              </a:spcAft>
            </a:pPr>
            <a:r>
              <a:rPr lang="ja-JP" altLang="en-US" sz="831" dirty="0">
                <a:solidFill>
                  <a:prstClr val="black"/>
                </a:solidFill>
                <a:latin typeface="Calibri"/>
                <a:ea typeface="ＭＳ Ｐゴシック" panose="020B0600070205080204" pitchFamily="50" charset="-128"/>
              </a:rPr>
              <a:t>・薬剤管理サマリー</a:t>
            </a:r>
            <a:endParaRPr lang="en-US" altLang="ja-JP" sz="831"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831" dirty="0">
                <a:solidFill>
                  <a:prstClr val="black"/>
                </a:solidFill>
                <a:latin typeface="Calibri"/>
                <a:ea typeface="ＭＳ Ｐゴシック" panose="020B0600070205080204" pitchFamily="50" charset="-128"/>
              </a:rPr>
              <a:t>・お薬手帳</a:t>
            </a:r>
            <a:endParaRPr lang="en-US" altLang="ja-JP" sz="831"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831" dirty="0">
                <a:solidFill>
                  <a:prstClr val="black"/>
                </a:solidFill>
                <a:latin typeface="Calibri"/>
                <a:ea typeface="ＭＳ Ｐゴシック" panose="020B0600070205080204" pitchFamily="50" charset="-128"/>
              </a:rPr>
              <a:t>・ＮＳツール</a:t>
            </a:r>
            <a:endParaRPr lang="en-US" altLang="ja-JP" sz="831"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831" dirty="0">
                <a:solidFill>
                  <a:prstClr val="black"/>
                </a:solidFill>
                <a:latin typeface="Calibri"/>
                <a:ea typeface="ＭＳ Ｐゴシック" panose="020B0600070205080204" pitchFamily="50" charset="-128"/>
              </a:rPr>
              <a:t>（在宅医療用「栄養サポートツール」）</a:t>
            </a:r>
            <a:endParaRPr lang="en-US" altLang="ja-JP" sz="831"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831" dirty="0">
                <a:solidFill>
                  <a:prstClr val="black"/>
                </a:solidFill>
                <a:latin typeface="Calibri"/>
                <a:ea typeface="ＭＳ Ｐゴシック" panose="020B0600070205080204" pitchFamily="50" charset="-128"/>
              </a:rPr>
              <a:t>・ＳＦＮツール</a:t>
            </a:r>
            <a:endParaRPr lang="en-US" altLang="ja-JP" sz="831"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831" dirty="0">
                <a:solidFill>
                  <a:prstClr val="black"/>
                </a:solidFill>
                <a:latin typeface="Calibri"/>
                <a:ea typeface="ＭＳ Ｐゴシック" panose="020B0600070205080204" pitchFamily="50" charset="-128"/>
              </a:rPr>
              <a:t>（フレイル・サルコペニア・低栄養管理ツール）</a:t>
            </a:r>
          </a:p>
        </p:txBody>
      </p:sp>
      <p:sp>
        <p:nvSpPr>
          <p:cNvPr id="26" name="テキスト ボックス 25"/>
          <p:cNvSpPr txBox="1"/>
          <p:nvPr/>
        </p:nvSpPr>
        <p:spPr>
          <a:xfrm>
            <a:off x="3574966" y="5090723"/>
            <a:ext cx="598220" cy="248530"/>
          </a:xfrm>
          <a:prstGeom prst="rect">
            <a:avLst/>
          </a:prstGeom>
          <a:noFill/>
        </p:spPr>
        <p:txBody>
          <a:bodyPr wrap="square" rtlCol="0">
            <a:spAutoFit/>
          </a:bodyPr>
          <a:lstStyle/>
          <a:p>
            <a:pPr fontAlgn="auto">
              <a:spcBef>
                <a:spcPts val="0"/>
              </a:spcBef>
              <a:spcAft>
                <a:spcPts val="0"/>
              </a:spcAft>
            </a:pPr>
            <a:r>
              <a:rPr lang="ja-JP" altLang="en-US" sz="1015" b="1" dirty="0">
                <a:solidFill>
                  <a:srgbClr val="FF0000"/>
                </a:solidFill>
                <a:latin typeface="ＤＨＰ平成ゴシックW5" panose="020B0500000000000000" pitchFamily="50" charset="-128"/>
                <a:ea typeface="ＤＨＰ平成ゴシックW5" panose="020B0500000000000000" pitchFamily="50" charset="-128"/>
              </a:rPr>
              <a:t>ツール</a:t>
            </a:r>
          </a:p>
        </p:txBody>
      </p:sp>
      <p:sp>
        <p:nvSpPr>
          <p:cNvPr id="84" name="角丸四角形 83"/>
          <p:cNvSpPr/>
          <p:nvPr/>
        </p:nvSpPr>
        <p:spPr>
          <a:xfrm>
            <a:off x="7762508" y="4691909"/>
            <a:ext cx="1129972" cy="332345"/>
          </a:xfrm>
          <a:prstGeom prst="roundRect">
            <a:avLst>
              <a:gd name="adj" fmla="val 11943"/>
            </a:avLst>
          </a:prstGeom>
          <a:ln w="22225"/>
        </p:spPr>
        <p:style>
          <a:lnRef idx="1">
            <a:schemeClr val="accent1"/>
          </a:lnRef>
          <a:fillRef idx="2">
            <a:schemeClr val="accent1"/>
          </a:fillRef>
          <a:effectRef idx="1">
            <a:schemeClr val="accent1"/>
          </a:effectRef>
          <a:fontRef idx="minor">
            <a:schemeClr val="dk1"/>
          </a:fontRef>
        </p:style>
        <p:txBody>
          <a:bodyPr lIns="0" rIns="0" rtlCol="0" anchor="ctr"/>
          <a:lstStyle/>
          <a:p>
            <a:pPr algn="ctr" eaLnBrk="0" hangingPunct="0">
              <a:spcAft>
                <a:spcPts val="185"/>
              </a:spcAft>
            </a:pPr>
            <a:endParaRPr lang="ja-JP" altLang="en-US" sz="738" b="1" spc="-46" dirty="0">
              <a:solidFill>
                <a:prstClr val="black"/>
              </a:solidFill>
            </a:endParaRPr>
          </a:p>
        </p:txBody>
      </p:sp>
      <p:sp>
        <p:nvSpPr>
          <p:cNvPr id="85" name="テキスト ボックス 84"/>
          <p:cNvSpPr txBox="1"/>
          <p:nvPr/>
        </p:nvSpPr>
        <p:spPr>
          <a:xfrm>
            <a:off x="7762508" y="4758379"/>
            <a:ext cx="1262910" cy="248530"/>
          </a:xfrm>
          <a:prstGeom prst="rect">
            <a:avLst/>
          </a:prstGeom>
          <a:noFill/>
        </p:spPr>
        <p:txBody>
          <a:bodyPr wrap="square" rtlCol="0">
            <a:spAutoFit/>
          </a:bodyPr>
          <a:lstStyle/>
          <a:p>
            <a:pPr fontAlgn="auto">
              <a:spcBef>
                <a:spcPts val="0"/>
              </a:spcBef>
              <a:spcAft>
                <a:spcPts val="0"/>
              </a:spcAft>
            </a:pPr>
            <a:r>
              <a:rPr lang="ja-JP" altLang="en-US" sz="1015" dirty="0">
                <a:solidFill>
                  <a:srgbClr val="002060"/>
                </a:solidFill>
                <a:latin typeface="ＤＨＰ平成ゴシックW5" panose="020B0500000000000000" pitchFamily="50" charset="-128"/>
                <a:ea typeface="ＤＨＰ平成ゴシックW5" panose="020B0500000000000000" pitchFamily="50" charset="-128"/>
              </a:rPr>
              <a:t>地域（在宅医療）</a:t>
            </a:r>
          </a:p>
        </p:txBody>
      </p:sp>
      <p:sp>
        <p:nvSpPr>
          <p:cNvPr id="86" name="正方形/長方形 85"/>
          <p:cNvSpPr/>
          <p:nvPr/>
        </p:nvSpPr>
        <p:spPr>
          <a:xfrm>
            <a:off x="7762508" y="5090723"/>
            <a:ext cx="1129972" cy="1395847"/>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87" name="テキスト ボックス 86"/>
          <p:cNvSpPr txBox="1"/>
          <p:nvPr/>
        </p:nvSpPr>
        <p:spPr>
          <a:xfrm>
            <a:off x="6433130" y="5356599"/>
            <a:ext cx="1262910" cy="1086516"/>
          </a:xfrm>
          <a:prstGeom prst="rect">
            <a:avLst/>
          </a:prstGeom>
          <a:solidFill>
            <a:schemeClr val="accent6">
              <a:lumMod val="20000"/>
              <a:lumOff val="80000"/>
            </a:schemeClr>
          </a:solidFill>
        </p:spPr>
        <p:txBody>
          <a:bodyPr wrap="square" rtlCol="0">
            <a:spAutoFit/>
          </a:bodyPr>
          <a:lstStyle/>
          <a:p>
            <a:pPr fontAlgn="auto">
              <a:spcBef>
                <a:spcPts val="0"/>
              </a:spcBef>
              <a:spcAft>
                <a:spcPts val="0"/>
              </a:spcAft>
            </a:pPr>
            <a:r>
              <a:rPr lang="ja-JP" altLang="en-US" sz="923" dirty="0">
                <a:solidFill>
                  <a:prstClr val="black"/>
                </a:solidFill>
                <a:latin typeface="Calibri"/>
                <a:ea typeface="ＭＳ Ｐゴシック" panose="020B0600070205080204" pitchFamily="50" charset="-128"/>
              </a:rPr>
              <a:t>・薬剤管理サマリー</a:t>
            </a:r>
            <a:endParaRPr lang="en-US" altLang="ja-JP" sz="923"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923" dirty="0">
                <a:solidFill>
                  <a:prstClr val="black"/>
                </a:solidFill>
                <a:latin typeface="Calibri"/>
                <a:ea typeface="ＭＳ Ｐゴシック" panose="020B0600070205080204" pitchFamily="50" charset="-128"/>
              </a:rPr>
              <a:t>・ＮＳツール</a:t>
            </a:r>
            <a:endParaRPr lang="en-US" altLang="ja-JP" sz="923"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923" dirty="0">
                <a:solidFill>
                  <a:prstClr val="black"/>
                </a:solidFill>
                <a:latin typeface="Calibri"/>
                <a:ea typeface="ＭＳ Ｐゴシック" panose="020B0600070205080204" pitchFamily="50" charset="-128"/>
              </a:rPr>
              <a:t>（在宅医療用「栄養サポートツール」）</a:t>
            </a:r>
            <a:endParaRPr lang="en-US" altLang="ja-JP" sz="923"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923" dirty="0">
                <a:solidFill>
                  <a:prstClr val="black"/>
                </a:solidFill>
                <a:latin typeface="Calibri"/>
                <a:ea typeface="ＭＳ Ｐゴシック" panose="020B0600070205080204" pitchFamily="50" charset="-128"/>
              </a:rPr>
              <a:t>・ＳＦＮツール</a:t>
            </a:r>
            <a:endParaRPr lang="en-US" altLang="ja-JP" sz="923"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923" dirty="0">
                <a:solidFill>
                  <a:prstClr val="black"/>
                </a:solidFill>
                <a:latin typeface="Calibri"/>
                <a:ea typeface="ＭＳ Ｐゴシック" panose="020B0600070205080204" pitchFamily="50" charset="-128"/>
              </a:rPr>
              <a:t>（フレイル・サルコペニア・低栄養）</a:t>
            </a:r>
          </a:p>
        </p:txBody>
      </p:sp>
      <p:sp>
        <p:nvSpPr>
          <p:cNvPr id="88" name="角丸四角形 87"/>
          <p:cNvSpPr/>
          <p:nvPr/>
        </p:nvSpPr>
        <p:spPr>
          <a:xfrm>
            <a:off x="6433130" y="5290130"/>
            <a:ext cx="1262910" cy="1196441"/>
          </a:xfrm>
          <a:prstGeom prst="roundRect">
            <a:avLst/>
          </a:prstGeom>
          <a:solidFill>
            <a:schemeClr val="accent6">
              <a:lumMod val="20000"/>
              <a:lumOff val="80000"/>
            </a:schemeClr>
          </a:solidFill>
          <a:ln>
            <a:solidFill>
              <a:srgbClr val="DA35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89" name="テキスト ボックス 88"/>
          <p:cNvSpPr txBox="1"/>
          <p:nvPr/>
        </p:nvSpPr>
        <p:spPr>
          <a:xfrm>
            <a:off x="6433130" y="5356599"/>
            <a:ext cx="1262910" cy="1115177"/>
          </a:xfrm>
          <a:prstGeom prst="rect">
            <a:avLst/>
          </a:prstGeom>
          <a:noFill/>
        </p:spPr>
        <p:txBody>
          <a:bodyPr wrap="square" rtlCol="0">
            <a:spAutoFit/>
          </a:bodyPr>
          <a:lstStyle/>
          <a:p>
            <a:pPr fontAlgn="auto">
              <a:spcBef>
                <a:spcPts val="0"/>
              </a:spcBef>
              <a:spcAft>
                <a:spcPts val="0"/>
              </a:spcAft>
            </a:pPr>
            <a:r>
              <a:rPr lang="ja-JP" altLang="en-US" sz="831" dirty="0">
                <a:solidFill>
                  <a:prstClr val="black"/>
                </a:solidFill>
                <a:latin typeface="Calibri"/>
                <a:ea typeface="ＭＳ Ｐゴシック" panose="020B0600070205080204" pitchFamily="50" charset="-128"/>
              </a:rPr>
              <a:t>・薬剤管理サマリー</a:t>
            </a:r>
            <a:endParaRPr lang="en-US" altLang="ja-JP" sz="831"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831" dirty="0">
                <a:solidFill>
                  <a:prstClr val="black"/>
                </a:solidFill>
                <a:latin typeface="Calibri"/>
                <a:ea typeface="ＭＳ Ｐゴシック" panose="020B0600070205080204" pitchFamily="50" charset="-128"/>
              </a:rPr>
              <a:t>・お薬手帳</a:t>
            </a:r>
            <a:endParaRPr lang="en-US" altLang="ja-JP" sz="831"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831" dirty="0">
                <a:solidFill>
                  <a:prstClr val="black"/>
                </a:solidFill>
                <a:latin typeface="Calibri"/>
                <a:ea typeface="ＭＳ Ｐゴシック" panose="020B0600070205080204" pitchFamily="50" charset="-128"/>
              </a:rPr>
              <a:t>・ＮＳツール</a:t>
            </a:r>
            <a:endParaRPr lang="en-US" altLang="ja-JP" sz="831"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831" dirty="0">
                <a:solidFill>
                  <a:prstClr val="black"/>
                </a:solidFill>
                <a:latin typeface="Calibri"/>
                <a:ea typeface="ＭＳ Ｐゴシック" panose="020B0600070205080204" pitchFamily="50" charset="-128"/>
              </a:rPr>
              <a:t>（在宅医療用「栄養サポートツール」）</a:t>
            </a:r>
            <a:endParaRPr lang="en-US" altLang="ja-JP" sz="831"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831" dirty="0">
                <a:solidFill>
                  <a:prstClr val="black"/>
                </a:solidFill>
                <a:latin typeface="Calibri"/>
                <a:ea typeface="ＭＳ Ｐゴシック" panose="020B0600070205080204" pitchFamily="50" charset="-128"/>
              </a:rPr>
              <a:t>・ＳＦＮツール</a:t>
            </a:r>
            <a:endParaRPr lang="en-US" altLang="ja-JP" sz="831"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831" dirty="0">
                <a:solidFill>
                  <a:prstClr val="black"/>
                </a:solidFill>
                <a:latin typeface="Calibri"/>
                <a:ea typeface="ＭＳ Ｐゴシック" panose="020B0600070205080204" pitchFamily="50" charset="-128"/>
              </a:rPr>
              <a:t>（フレイル・サルコペニア・低栄養管理ツール）</a:t>
            </a:r>
          </a:p>
        </p:txBody>
      </p:sp>
      <p:sp>
        <p:nvSpPr>
          <p:cNvPr id="90" name="テキスト ボックス 89"/>
          <p:cNvSpPr txBox="1"/>
          <p:nvPr/>
        </p:nvSpPr>
        <p:spPr>
          <a:xfrm>
            <a:off x="6765475" y="5090723"/>
            <a:ext cx="598220" cy="248530"/>
          </a:xfrm>
          <a:prstGeom prst="rect">
            <a:avLst/>
          </a:prstGeom>
          <a:noFill/>
        </p:spPr>
        <p:txBody>
          <a:bodyPr wrap="square" rtlCol="0">
            <a:spAutoFit/>
          </a:bodyPr>
          <a:lstStyle/>
          <a:p>
            <a:pPr fontAlgn="auto">
              <a:spcBef>
                <a:spcPts val="0"/>
              </a:spcBef>
              <a:spcAft>
                <a:spcPts val="0"/>
              </a:spcAft>
            </a:pPr>
            <a:r>
              <a:rPr lang="ja-JP" altLang="en-US" sz="1015" b="1" dirty="0">
                <a:solidFill>
                  <a:srgbClr val="FF0000"/>
                </a:solidFill>
                <a:latin typeface="ＤＨＰ平成ゴシックW5" panose="020B0500000000000000" pitchFamily="50" charset="-128"/>
                <a:ea typeface="ＤＨＰ平成ゴシックW5" panose="020B0500000000000000" pitchFamily="50" charset="-128"/>
              </a:rPr>
              <a:t>ツール</a:t>
            </a:r>
          </a:p>
        </p:txBody>
      </p:sp>
      <p:sp>
        <p:nvSpPr>
          <p:cNvPr id="6" name="テキスト ボックス 5"/>
          <p:cNvSpPr txBox="1"/>
          <p:nvPr/>
        </p:nvSpPr>
        <p:spPr>
          <a:xfrm>
            <a:off x="6898413" y="1567870"/>
            <a:ext cx="531751" cy="369332"/>
          </a:xfrm>
          <a:prstGeom prst="rect">
            <a:avLst/>
          </a:prstGeom>
          <a:noFill/>
        </p:spPr>
        <p:txBody>
          <a:bodyPr wrap="square" rtlCol="0">
            <a:spAutoFit/>
          </a:bodyPr>
          <a:lstStyle/>
          <a:p>
            <a:pPr fontAlgn="auto">
              <a:spcBef>
                <a:spcPts val="0"/>
              </a:spcBef>
              <a:spcAft>
                <a:spcPts val="0"/>
              </a:spcAft>
            </a:pPr>
            <a:r>
              <a:rPr lang="en-US" altLang="ja-JP" i="1" dirty="0">
                <a:solidFill>
                  <a:srgbClr val="FF0000"/>
                </a:solidFill>
                <a:latin typeface="Calibri"/>
                <a:ea typeface="ＭＳ Ｐゴシック" panose="020B0600070205080204" pitchFamily="50" charset="-128"/>
              </a:rPr>
              <a:t>UP</a:t>
            </a:r>
            <a:endParaRPr lang="ja-JP" altLang="en-US" i="1" dirty="0">
              <a:solidFill>
                <a:srgbClr val="FF0000"/>
              </a:solidFill>
              <a:latin typeface="Calibri"/>
              <a:ea typeface="ＭＳ Ｐゴシック" panose="020B0600070205080204" pitchFamily="50" charset="-128"/>
            </a:endParaRPr>
          </a:p>
        </p:txBody>
      </p:sp>
      <p:sp>
        <p:nvSpPr>
          <p:cNvPr id="11" name="テキスト ボックス 10"/>
          <p:cNvSpPr txBox="1"/>
          <p:nvPr/>
        </p:nvSpPr>
        <p:spPr>
          <a:xfrm>
            <a:off x="7762508" y="5157192"/>
            <a:ext cx="1063503" cy="1341906"/>
          </a:xfrm>
          <a:prstGeom prst="rect">
            <a:avLst/>
          </a:prstGeom>
          <a:noFill/>
        </p:spPr>
        <p:txBody>
          <a:bodyPr wrap="square" rtlCol="0">
            <a:spAutoFit/>
          </a:bodyPr>
          <a:lstStyle/>
          <a:p>
            <a:pPr fontAlgn="auto">
              <a:spcBef>
                <a:spcPts val="0"/>
              </a:spcBef>
              <a:spcAft>
                <a:spcPts val="0"/>
              </a:spcAft>
            </a:pPr>
            <a:r>
              <a:rPr lang="ja-JP" altLang="en-US" sz="1015" dirty="0">
                <a:solidFill>
                  <a:prstClr val="black"/>
                </a:solidFill>
                <a:latin typeface="Calibri"/>
                <a:ea typeface="ＭＳ Ｐゴシック" panose="020B0600070205080204" pitchFamily="50" charset="-128"/>
              </a:rPr>
              <a:t>・訪問薬剤管理</a:t>
            </a:r>
            <a:endParaRPr lang="en-US" altLang="ja-JP" sz="1015"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1015" dirty="0">
                <a:solidFill>
                  <a:prstClr val="black"/>
                </a:solidFill>
                <a:latin typeface="Calibri"/>
                <a:ea typeface="ＭＳ Ｐゴシック" panose="020B0600070205080204" pitchFamily="50" charset="-128"/>
              </a:rPr>
              <a:t>  指導</a:t>
            </a:r>
            <a:endParaRPr lang="en-US" altLang="ja-JP" sz="1015"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1015" dirty="0">
                <a:solidFill>
                  <a:prstClr val="black"/>
                </a:solidFill>
                <a:latin typeface="Calibri"/>
                <a:ea typeface="ＭＳ Ｐゴシック" panose="020B0600070205080204" pitchFamily="50" charset="-128"/>
              </a:rPr>
              <a:t>・残薬整理</a:t>
            </a:r>
            <a:endParaRPr lang="en-US" altLang="ja-JP" sz="1015" dirty="0">
              <a:solidFill>
                <a:prstClr val="black"/>
              </a:solidFill>
              <a:latin typeface="Calibri"/>
              <a:ea typeface="ＭＳ Ｐゴシック" panose="020B0600070205080204" pitchFamily="50" charset="-128"/>
            </a:endParaRPr>
          </a:p>
          <a:p>
            <a:pPr fontAlgn="auto">
              <a:spcBef>
                <a:spcPts val="0"/>
              </a:spcBef>
              <a:spcAft>
                <a:spcPts val="0"/>
              </a:spcAft>
            </a:pPr>
            <a:r>
              <a:rPr lang="ja-JP" altLang="en-US" sz="1015" dirty="0">
                <a:solidFill>
                  <a:prstClr val="black"/>
                </a:solidFill>
                <a:latin typeface="Calibri"/>
                <a:ea typeface="ＭＳ Ｐゴシック" panose="020B0600070205080204" pitchFamily="50" charset="-128"/>
              </a:rPr>
              <a:t>・フレイル・サル</a:t>
            </a:r>
            <a:endParaRPr lang="en-US" altLang="ja-JP" sz="1015" dirty="0">
              <a:solidFill>
                <a:prstClr val="black"/>
              </a:solidFill>
              <a:latin typeface="Calibri"/>
              <a:ea typeface="ＭＳ Ｐゴシック" panose="020B0600070205080204" pitchFamily="50" charset="-128"/>
            </a:endParaRPr>
          </a:p>
          <a:p>
            <a:pPr fontAlgn="auto">
              <a:spcBef>
                <a:spcPts val="0"/>
              </a:spcBef>
              <a:spcAft>
                <a:spcPts val="0"/>
              </a:spcAft>
            </a:pPr>
            <a:r>
              <a:rPr lang="en-US" altLang="ja-JP" sz="1015" dirty="0">
                <a:solidFill>
                  <a:prstClr val="black"/>
                </a:solidFill>
                <a:latin typeface="Calibri"/>
                <a:ea typeface="ＭＳ Ｐゴシック" panose="020B0600070205080204" pitchFamily="50" charset="-128"/>
              </a:rPr>
              <a:t>  </a:t>
            </a:r>
            <a:r>
              <a:rPr lang="ja-JP" altLang="en-US" sz="1015" dirty="0">
                <a:solidFill>
                  <a:prstClr val="black"/>
                </a:solidFill>
                <a:latin typeface="Calibri"/>
                <a:ea typeface="ＭＳ Ｐゴシック" panose="020B0600070205080204" pitchFamily="50" charset="-128"/>
              </a:rPr>
              <a:t>コペニア・低栄</a:t>
            </a:r>
            <a:endParaRPr lang="en-US" altLang="ja-JP" sz="1015" dirty="0">
              <a:solidFill>
                <a:prstClr val="black"/>
              </a:solidFill>
              <a:latin typeface="Calibri"/>
              <a:ea typeface="ＭＳ Ｐゴシック" panose="020B0600070205080204" pitchFamily="50" charset="-128"/>
            </a:endParaRPr>
          </a:p>
          <a:p>
            <a:pPr fontAlgn="auto">
              <a:spcBef>
                <a:spcPts val="0"/>
              </a:spcBef>
              <a:spcAft>
                <a:spcPts val="0"/>
              </a:spcAft>
            </a:pPr>
            <a:r>
              <a:rPr lang="en-US" altLang="ja-JP" sz="1015" dirty="0">
                <a:solidFill>
                  <a:prstClr val="black"/>
                </a:solidFill>
                <a:latin typeface="Calibri"/>
                <a:ea typeface="ＭＳ Ｐゴシック" panose="020B0600070205080204" pitchFamily="50" charset="-128"/>
              </a:rPr>
              <a:t>  </a:t>
            </a:r>
            <a:r>
              <a:rPr lang="ja-JP" altLang="en-US" sz="1015" dirty="0">
                <a:solidFill>
                  <a:prstClr val="black"/>
                </a:solidFill>
                <a:latin typeface="Calibri"/>
                <a:ea typeface="ＭＳ Ｐゴシック" panose="020B0600070205080204" pitchFamily="50" charset="-128"/>
              </a:rPr>
              <a:t>養管理</a:t>
            </a:r>
            <a:br>
              <a:rPr lang="en-US" altLang="ja-JP" sz="1015" dirty="0">
                <a:solidFill>
                  <a:prstClr val="black"/>
                </a:solidFill>
                <a:latin typeface="Calibri"/>
                <a:ea typeface="ＭＳ Ｐゴシック" panose="020B0600070205080204" pitchFamily="50" charset="-128"/>
              </a:rPr>
            </a:br>
            <a:r>
              <a:rPr lang="ja-JP" altLang="en-US" sz="1015" dirty="0">
                <a:solidFill>
                  <a:prstClr val="black"/>
                </a:solidFill>
                <a:latin typeface="Calibri"/>
                <a:ea typeface="ＭＳ Ｐゴシック" panose="020B0600070205080204" pitchFamily="50" charset="-128"/>
              </a:rPr>
              <a:t>・ロコモティブシ</a:t>
            </a:r>
            <a:endParaRPr lang="en-US" altLang="ja-JP" sz="1015" dirty="0">
              <a:solidFill>
                <a:prstClr val="black"/>
              </a:solidFill>
              <a:latin typeface="Calibri"/>
              <a:ea typeface="ＭＳ Ｐゴシック" panose="020B0600070205080204" pitchFamily="50" charset="-128"/>
            </a:endParaRPr>
          </a:p>
          <a:p>
            <a:pPr fontAlgn="auto">
              <a:spcBef>
                <a:spcPts val="0"/>
              </a:spcBef>
              <a:spcAft>
                <a:spcPts val="0"/>
              </a:spcAft>
            </a:pPr>
            <a:r>
              <a:rPr lang="en-US" altLang="ja-JP" sz="1015" dirty="0">
                <a:solidFill>
                  <a:prstClr val="black"/>
                </a:solidFill>
                <a:latin typeface="Calibri"/>
                <a:ea typeface="ＭＳ Ｐゴシック" panose="020B0600070205080204" pitchFamily="50" charset="-128"/>
              </a:rPr>
              <a:t>  </a:t>
            </a:r>
            <a:r>
              <a:rPr lang="ja-JP" altLang="en-US" sz="1015" dirty="0">
                <a:solidFill>
                  <a:prstClr val="black"/>
                </a:solidFill>
                <a:latin typeface="Calibri"/>
                <a:ea typeface="ＭＳ Ｐゴシック" panose="020B0600070205080204" pitchFamily="50" charset="-128"/>
              </a:rPr>
              <a:t>ンドローム対策</a:t>
            </a:r>
          </a:p>
        </p:txBody>
      </p:sp>
      <p:sp>
        <p:nvSpPr>
          <p:cNvPr id="93" name="テキスト ボックス 92"/>
          <p:cNvSpPr txBox="1"/>
          <p:nvPr/>
        </p:nvSpPr>
        <p:spPr>
          <a:xfrm>
            <a:off x="6632537" y="4758379"/>
            <a:ext cx="930565" cy="248530"/>
          </a:xfrm>
          <a:prstGeom prst="rect">
            <a:avLst/>
          </a:prstGeom>
          <a:noFill/>
        </p:spPr>
        <p:txBody>
          <a:bodyPr wrap="square" rtlCol="0">
            <a:spAutoFit/>
          </a:bodyPr>
          <a:lstStyle/>
          <a:p>
            <a:pPr fontAlgn="auto">
              <a:spcBef>
                <a:spcPts val="0"/>
              </a:spcBef>
              <a:spcAft>
                <a:spcPts val="0"/>
              </a:spcAft>
            </a:pPr>
            <a:r>
              <a:rPr lang="ja-JP" altLang="en-US" sz="1015" b="1" dirty="0">
                <a:solidFill>
                  <a:srgbClr val="002060"/>
                </a:solidFill>
                <a:latin typeface="Calibri"/>
                <a:ea typeface="ＭＳ Ｐゴシック" panose="020B0600070205080204" pitchFamily="50" charset="-128"/>
              </a:rPr>
              <a:t>多職種連携</a:t>
            </a:r>
          </a:p>
        </p:txBody>
      </p:sp>
      <p:sp>
        <p:nvSpPr>
          <p:cNvPr id="62" name="角丸四角形 61"/>
          <p:cNvSpPr/>
          <p:nvPr/>
        </p:nvSpPr>
        <p:spPr>
          <a:xfrm>
            <a:off x="1594351" y="3494463"/>
            <a:ext cx="5556483" cy="986275"/>
          </a:xfrm>
          <a:prstGeom prst="roundRect">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tx1"/>
                </a:solidFill>
                <a:latin typeface="メイリオ" panose="020B0604030504040204" pitchFamily="50" charset="-128"/>
                <a:ea typeface="メイリオ" panose="020B0604030504040204" pitchFamily="50" charset="-128"/>
              </a:rPr>
              <a:t>国や県が主体となっている各種事業を</a:t>
            </a:r>
            <a:endParaRPr lang="en-US" altLang="ja-JP" sz="2400" b="1" dirty="0">
              <a:solidFill>
                <a:schemeClr val="tx1"/>
              </a:solidFill>
              <a:latin typeface="メイリオ" panose="020B0604030504040204" pitchFamily="50" charset="-128"/>
              <a:ea typeface="メイリオ" panose="020B0604030504040204" pitchFamily="50" charset="-128"/>
            </a:endParaRPr>
          </a:p>
          <a:p>
            <a:r>
              <a:rPr lang="ja-JP" altLang="en-US" sz="2400" b="1" dirty="0">
                <a:solidFill>
                  <a:schemeClr val="tx1"/>
                </a:solidFill>
                <a:latin typeface="メイリオ" panose="020B0604030504040204" pitchFamily="50" charset="-128"/>
                <a:ea typeface="メイリオ" panose="020B0604030504040204" pitchFamily="50" charset="-128"/>
              </a:rPr>
              <a:t>利用することで円滑に拡充</a:t>
            </a:r>
          </a:p>
        </p:txBody>
      </p:sp>
    </p:spTree>
    <p:extLst>
      <p:ext uri="{BB962C8B-B14F-4D97-AF65-F5344CB8AC3E}">
        <p14:creationId xmlns:p14="http://schemas.microsoft.com/office/powerpoint/2010/main" val="347004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6306741" y="6381328"/>
            <a:ext cx="2729756" cy="41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3" name="図 12"/>
          <p:cNvPicPr>
            <a:picLocks noChangeAspect="1"/>
          </p:cNvPicPr>
          <p:nvPr/>
        </p:nvPicPr>
        <p:blipFill rotWithShape="1">
          <a:blip r:embed="rId3" cstate="print">
            <a:extLst>
              <a:ext uri="{28A0092B-C50C-407E-A947-70E740481C1C}">
                <a14:useLocalDpi xmlns:a14="http://schemas.microsoft.com/office/drawing/2010/main" val="0"/>
              </a:ext>
            </a:extLst>
          </a:blip>
          <a:srcRect l="5900" t="8000" r="4851" b="8000"/>
          <a:stretch/>
        </p:blipFill>
        <p:spPr>
          <a:xfrm rot="5400000">
            <a:off x="-264538" y="2288873"/>
            <a:ext cx="4488499" cy="3168352"/>
          </a:xfrm>
          <a:prstGeom prst="rect">
            <a:avLst/>
          </a:prstGeom>
        </p:spPr>
      </p:pic>
      <p:sp>
        <p:nvSpPr>
          <p:cNvPr id="16" name="テキスト ボックス 15"/>
          <p:cNvSpPr txBox="1"/>
          <p:nvPr/>
        </p:nvSpPr>
        <p:spPr>
          <a:xfrm>
            <a:off x="3804463" y="2964965"/>
            <a:ext cx="5004556" cy="830997"/>
          </a:xfrm>
          <a:prstGeom prst="rect">
            <a:avLst/>
          </a:prstGeom>
          <a:noFill/>
        </p:spPr>
        <p:txBody>
          <a:bodyPr wrap="square" rtlCol="0">
            <a:spAutoFit/>
          </a:bodyPr>
          <a:lstStyle/>
          <a:p>
            <a:r>
              <a:rPr lang="ja-JP" altLang="ja-JP" sz="2400" b="1" dirty="0">
                <a:latin typeface="メイリオ" panose="020B0604030504040204" pitchFamily="50" charset="-128"/>
                <a:ea typeface="メイリオ" panose="020B0604030504040204" pitchFamily="50" charset="-128"/>
              </a:rPr>
              <a:t>「地域サポート薬剤師」認定者は</a:t>
            </a:r>
            <a:r>
              <a:rPr lang="en-US" altLang="ja-JP" sz="2400" b="1" dirty="0">
                <a:latin typeface="メイリオ" panose="020B0604030504040204" pitchFamily="50" charset="-128"/>
                <a:ea typeface="メイリオ" panose="020B0604030504040204" pitchFamily="50" charset="-128"/>
              </a:rPr>
              <a:t>2021</a:t>
            </a:r>
            <a:r>
              <a:rPr lang="ja-JP" altLang="ja-JP" sz="2400" b="1" dirty="0">
                <a:latin typeface="メイリオ" panose="020B0604030504040204" pitchFamily="50" charset="-128"/>
                <a:ea typeface="メイリオ" panose="020B0604030504040204" pitchFamily="50" charset="-128"/>
              </a:rPr>
              <a:t>年</a:t>
            </a:r>
            <a:r>
              <a:rPr lang="en-US" altLang="ja-JP" sz="2400" b="1" dirty="0">
                <a:latin typeface="メイリオ" panose="020B0604030504040204" pitchFamily="50" charset="-128"/>
                <a:ea typeface="メイリオ" panose="020B0604030504040204" pitchFamily="50" charset="-128"/>
              </a:rPr>
              <a:t>3</a:t>
            </a:r>
            <a:r>
              <a:rPr lang="ja-JP" altLang="ja-JP" sz="2400" b="1" dirty="0">
                <a:latin typeface="メイリオ" panose="020B0604030504040204" pitchFamily="50" charset="-128"/>
                <a:ea typeface="メイリオ" panose="020B0604030504040204" pitchFamily="50" charset="-128"/>
              </a:rPr>
              <a:t>月時点で</a:t>
            </a:r>
            <a:r>
              <a:rPr lang="en-US" altLang="ja-JP" sz="2400" b="1" dirty="0">
                <a:solidFill>
                  <a:srgbClr val="FF0000"/>
                </a:solidFill>
                <a:latin typeface="メイリオ" panose="020B0604030504040204" pitchFamily="50" charset="-128"/>
                <a:ea typeface="メイリオ" panose="020B0604030504040204" pitchFamily="50" charset="-128"/>
              </a:rPr>
              <a:t>42</a:t>
            </a:r>
            <a:r>
              <a:rPr lang="ja-JP" altLang="ja-JP" sz="2400" b="1" dirty="0">
                <a:solidFill>
                  <a:srgbClr val="FF0000"/>
                </a:solidFill>
                <a:latin typeface="メイリオ" panose="020B0604030504040204" pitchFamily="50" charset="-128"/>
                <a:ea typeface="メイリオ" panose="020B0604030504040204" pitchFamily="50" charset="-128"/>
              </a:rPr>
              <a:t>名</a:t>
            </a:r>
            <a:r>
              <a:rPr lang="ja-JP" altLang="en-US" sz="2400" b="1" dirty="0">
                <a:latin typeface="メイリオ" panose="020B0604030504040204" pitchFamily="50" charset="-128"/>
                <a:ea typeface="メイリオ" panose="020B0604030504040204" pitchFamily="50" charset="-128"/>
              </a:rPr>
              <a:t>！</a:t>
            </a:r>
            <a:endParaRPr kumimoji="1" lang="ja-JP" altLang="en-US" sz="2400" b="1" dirty="0">
              <a:latin typeface="メイリオ" panose="020B0604030504040204" pitchFamily="50" charset="-128"/>
              <a:ea typeface="メイリオ" panose="020B0604030504040204" pitchFamily="50" charset="-128"/>
            </a:endParaRPr>
          </a:p>
        </p:txBody>
      </p:sp>
      <p:sp>
        <p:nvSpPr>
          <p:cNvPr id="8" name="四角形吹き出し 7"/>
          <p:cNvSpPr/>
          <p:nvPr/>
        </p:nvSpPr>
        <p:spPr>
          <a:xfrm>
            <a:off x="3928063" y="3900492"/>
            <a:ext cx="4866220" cy="2222417"/>
          </a:xfrm>
          <a:prstGeom prst="wedgeRectCallout">
            <a:avLst>
              <a:gd name="adj1" fmla="val -62614"/>
              <a:gd name="adj2" fmla="val -16612"/>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メイリオ" panose="020B0604030504040204" pitchFamily="50" charset="-128"/>
                <a:ea typeface="メイリオ" panose="020B0604030504040204" pitchFamily="50" charset="-128"/>
              </a:rPr>
              <a:t>薬局は勿論、健康イベント、サロン、スーパー、スポーツジムなどの地域の住民がかかわる場所において、</a:t>
            </a:r>
            <a:r>
              <a:rPr lang="ja-JP" altLang="en-US" sz="2000" dirty="0">
                <a:solidFill>
                  <a:srgbClr val="FF0000"/>
                </a:solidFill>
                <a:latin typeface="メイリオ" panose="020B0604030504040204" pitchFamily="50" charset="-128"/>
                <a:ea typeface="メイリオ" panose="020B0604030504040204" pitchFamily="50" charset="-128"/>
              </a:rPr>
              <a:t>薬学的管理と栄養学的管理を同時に行える「地域サポート薬剤師」</a:t>
            </a:r>
            <a:r>
              <a:rPr lang="ja-JP" altLang="en-US" sz="2000" dirty="0">
                <a:solidFill>
                  <a:schemeClr val="tx1"/>
                </a:solidFill>
                <a:latin typeface="メイリオ" panose="020B0604030504040204" pitchFamily="50" charset="-128"/>
                <a:ea typeface="メイリオ" panose="020B0604030504040204" pitchFamily="50" charset="-128"/>
              </a:rPr>
              <a:t>として地域住民の健康サポートに取り組むことが可能な薬剤師の育成を目的。</a:t>
            </a:r>
            <a:endParaRPr lang="en-US" altLang="ja-JP" sz="2000" dirty="0">
              <a:solidFill>
                <a:schemeClr val="tx1"/>
              </a:solidFill>
              <a:latin typeface="メイリオ" panose="020B0604030504040204" pitchFamily="50" charset="-128"/>
              <a:ea typeface="メイリオ" panose="020B0604030504040204" pitchFamily="50" charset="-128"/>
            </a:endParaRPr>
          </a:p>
        </p:txBody>
      </p:sp>
      <p:sp>
        <p:nvSpPr>
          <p:cNvPr id="6" name="角丸四角形 5"/>
          <p:cNvSpPr/>
          <p:nvPr/>
        </p:nvSpPr>
        <p:spPr>
          <a:xfrm>
            <a:off x="611560" y="4365104"/>
            <a:ext cx="2592288" cy="1368152"/>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認定者が在籍する</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調剤薬局一覧を掲載</a:t>
            </a:r>
          </a:p>
        </p:txBody>
      </p:sp>
      <p:sp>
        <p:nvSpPr>
          <p:cNvPr id="4" name="テキスト ボックス 3"/>
          <p:cNvSpPr txBox="1"/>
          <p:nvPr/>
        </p:nvSpPr>
        <p:spPr>
          <a:xfrm>
            <a:off x="4534832" y="1370361"/>
            <a:ext cx="2954656" cy="1200329"/>
          </a:xfrm>
          <a:prstGeom prst="rect">
            <a:avLst/>
          </a:prstGeom>
          <a:noFill/>
        </p:spPr>
        <p:txBody>
          <a:bodyPr wrap="none" rtlCol="0">
            <a:spAutoFit/>
          </a:bodyPr>
          <a:lstStyle/>
          <a:p>
            <a:pPr algn="ctr"/>
            <a:r>
              <a:rPr kumimoji="1" lang="ja-JP" altLang="en-US" sz="2400" dirty="0">
                <a:latin typeface="メイリオ" panose="020B0604030504040204" pitchFamily="50" charset="-128"/>
                <a:ea typeface="メイリオ" panose="020B0604030504040204" pitchFamily="50" charset="-128"/>
              </a:rPr>
              <a:t>指定研修会への参加</a:t>
            </a:r>
            <a:endParaRPr kumimoji="1" lang="en-US" altLang="ja-JP" sz="2400" dirty="0">
              <a:latin typeface="メイリオ" panose="020B0604030504040204" pitchFamily="50" charset="-128"/>
              <a:ea typeface="メイリオ" panose="020B0604030504040204" pitchFamily="50" charset="-128"/>
            </a:endParaRPr>
          </a:p>
          <a:p>
            <a:pPr algn="ctr"/>
            <a:r>
              <a:rPr lang="ja-JP" altLang="en-US" sz="2400" dirty="0">
                <a:latin typeface="メイリオ" panose="020B0604030504040204" pitchFamily="50" charset="-128"/>
                <a:ea typeface="メイリオ" panose="020B0604030504040204" pitchFamily="50" charset="-128"/>
              </a:rPr>
              <a:t>症例報告</a:t>
            </a:r>
            <a:endParaRPr lang="en-US" altLang="ja-JP" sz="2400" dirty="0">
              <a:latin typeface="メイリオ" panose="020B0604030504040204" pitchFamily="50" charset="-128"/>
              <a:ea typeface="メイリオ" panose="020B0604030504040204" pitchFamily="50" charset="-128"/>
            </a:endParaRPr>
          </a:p>
          <a:p>
            <a:pPr algn="ctr"/>
            <a:r>
              <a:rPr kumimoji="1" lang="ja-JP" altLang="en-US" sz="2400" dirty="0">
                <a:latin typeface="メイリオ" panose="020B0604030504040204" pitchFamily="50" charset="-128"/>
                <a:ea typeface="メイリオ" panose="020B0604030504040204" pitchFamily="50" charset="-128"/>
              </a:rPr>
              <a:t>到達度テスト</a:t>
            </a:r>
          </a:p>
        </p:txBody>
      </p:sp>
      <p:sp>
        <p:nvSpPr>
          <p:cNvPr id="5" name="下矢印 4"/>
          <p:cNvSpPr/>
          <p:nvPr/>
        </p:nvSpPr>
        <p:spPr>
          <a:xfrm>
            <a:off x="5868144" y="2570690"/>
            <a:ext cx="288032" cy="2934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2483768" y="238199"/>
            <a:ext cx="5570756" cy="523220"/>
          </a:xfrm>
          <a:prstGeom prst="rect">
            <a:avLst/>
          </a:prstGeom>
          <a:noFill/>
          <a:ln>
            <a:noFill/>
          </a:ln>
        </p:spPr>
        <p:txBody>
          <a:bodyPr wrap="none" rtlCol="0">
            <a:spAutoFit/>
          </a:bodyPr>
          <a:lstStyle/>
          <a:p>
            <a:r>
              <a:rPr lang="en-US" altLang="ja-JP" sz="2800" b="1" dirty="0">
                <a:latin typeface="メイリオ" panose="020B0604030504040204" pitchFamily="50" charset="-128"/>
                <a:ea typeface="メイリオ" panose="020B0604030504040204" pitchFamily="50" charset="-128"/>
              </a:rPr>
              <a:t>『</a:t>
            </a:r>
            <a:r>
              <a:rPr lang="ja-JP" altLang="en-US" sz="2800" b="1" dirty="0">
                <a:latin typeface="メイリオ" panose="020B0604030504040204" pitchFamily="50" charset="-128"/>
                <a:ea typeface="メイリオ" panose="020B0604030504040204" pitchFamily="50" charset="-128"/>
              </a:rPr>
              <a:t>地域サポート薬剤師</a:t>
            </a:r>
            <a:r>
              <a:rPr lang="en-US" altLang="ja-JP" sz="2800" b="1" dirty="0">
                <a:latin typeface="メイリオ" panose="020B0604030504040204" pitchFamily="50" charset="-128"/>
                <a:ea typeface="メイリオ" panose="020B0604030504040204" pitchFamily="50" charset="-128"/>
              </a:rPr>
              <a:t>』</a:t>
            </a:r>
            <a:r>
              <a:rPr lang="ja-JP" altLang="en-US" sz="2800" b="1" dirty="0">
                <a:latin typeface="メイリオ" panose="020B0604030504040204" pitchFamily="50" charset="-128"/>
                <a:ea typeface="メイリオ" panose="020B0604030504040204" pitchFamily="50" charset="-128"/>
              </a:rPr>
              <a:t>認定制度</a:t>
            </a:r>
          </a:p>
        </p:txBody>
      </p:sp>
    </p:spTree>
    <p:extLst>
      <p:ext uri="{BB962C8B-B14F-4D97-AF65-F5344CB8AC3E}">
        <p14:creationId xmlns:p14="http://schemas.microsoft.com/office/powerpoint/2010/main" val="1130491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179389" y="188913"/>
            <a:ext cx="7705725" cy="576262"/>
          </a:xfrm>
          <a:prstGeom prst="rect">
            <a:avLst/>
          </a:prstGeom>
        </p:spPr>
        <p:txBody>
          <a:bodyPr/>
          <a:lstStyle>
            <a:lvl1pPr algn="r" rtl="0" eaLnBrk="1" fontAlgn="base" hangingPunct="1">
              <a:spcBef>
                <a:spcPct val="0"/>
              </a:spcBef>
              <a:spcAft>
                <a:spcPct val="0"/>
              </a:spcAft>
              <a:defRPr kumimoji="1" sz="2400" b="1" kern="1200">
                <a:solidFill>
                  <a:schemeClr val="tx1"/>
                </a:solidFill>
                <a:latin typeface="HG丸ｺﾞｼｯｸM-PRO" pitchFamily="50" charset="-128"/>
                <a:ea typeface="HG丸ｺﾞｼｯｸM-PRO" pitchFamily="50" charset="-128"/>
                <a:cs typeface="+mj-cs"/>
              </a:defRPr>
            </a:lvl1pPr>
            <a:lvl2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2pPr>
            <a:lvl3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3pPr>
            <a:lvl4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4pPr>
            <a:lvl5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5pPr>
            <a:lvl6pPr marL="4572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6pPr>
            <a:lvl7pPr marL="9144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7pPr>
            <a:lvl8pPr marL="13716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8pPr>
            <a:lvl9pPr marL="18288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9pPr>
          </a:lstStyle>
          <a:p>
            <a:r>
              <a:rPr lang="ja-JP" altLang="en-US" dirty="0">
                <a:latin typeface="メイリオ" panose="020B0604030504040204" pitchFamily="50" charset="-128"/>
                <a:ea typeface="メイリオ" panose="020B0604030504040204" pitchFamily="50" charset="-128"/>
              </a:rPr>
              <a:t>行政や各職能団体を巻き込むことも重要</a:t>
            </a:r>
          </a:p>
        </p:txBody>
      </p:sp>
      <p:sp>
        <p:nvSpPr>
          <p:cNvPr id="5" name="正方形/長方形 4"/>
          <p:cNvSpPr/>
          <p:nvPr/>
        </p:nvSpPr>
        <p:spPr>
          <a:xfrm>
            <a:off x="6306740" y="6381328"/>
            <a:ext cx="2729756" cy="41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p:cNvGrpSpPr/>
          <p:nvPr/>
        </p:nvGrpSpPr>
        <p:grpSpPr>
          <a:xfrm>
            <a:off x="462006" y="1035746"/>
            <a:ext cx="4141929" cy="3189134"/>
            <a:chOff x="87889" y="529052"/>
            <a:chExt cx="3304217" cy="2736304"/>
          </a:xfrm>
        </p:grpSpPr>
        <p:pic>
          <p:nvPicPr>
            <p:cNvPr id="2" name="図 1"/>
            <p:cNvPicPr>
              <a:picLocks noChangeAspect="1"/>
            </p:cNvPicPr>
            <p:nvPr/>
          </p:nvPicPr>
          <p:blipFill rotWithShape="1">
            <a:blip r:embed="rId2"/>
            <a:srcRect l="9364" t="21650" r="35302" b="22701"/>
            <a:stretch/>
          </p:blipFill>
          <p:spPr>
            <a:xfrm>
              <a:off x="87889" y="529052"/>
              <a:ext cx="3304217" cy="2736304"/>
            </a:xfrm>
            <a:prstGeom prst="rect">
              <a:avLst/>
            </a:prstGeom>
            <a:scene3d>
              <a:camera prst="orthographicFront">
                <a:rot lat="0" lon="0" rev="60000"/>
              </a:camera>
              <a:lightRig rig="threePt" dir="t"/>
            </a:scene3d>
          </p:spPr>
        </p:pic>
        <p:sp>
          <p:nvSpPr>
            <p:cNvPr id="6" name="正方形/長方形 5"/>
            <p:cNvSpPr/>
            <p:nvPr/>
          </p:nvSpPr>
          <p:spPr>
            <a:xfrm>
              <a:off x="2411760" y="1057352"/>
              <a:ext cx="806453" cy="762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469403" y="2056129"/>
              <a:ext cx="806453" cy="1082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p:cNvGrpSpPr/>
          <p:nvPr/>
        </p:nvGrpSpPr>
        <p:grpSpPr>
          <a:xfrm>
            <a:off x="5070172" y="905408"/>
            <a:ext cx="2861787" cy="3487571"/>
            <a:chOff x="5751341" y="1419631"/>
            <a:chExt cx="2979545" cy="4068225"/>
          </a:xfrm>
        </p:grpSpPr>
        <p:pic>
          <p:nvPicPr>
            <p:cNvPr id="8" name="図 7"/>
            <p:cNvPicPr>
              <a:picLocks noChangeAspect="1"/>
            </p:cNvPicPr>
            <p:nvPr/>
          </p:nvPicPr>
          <p:blipFill rotWithShape="1">
            <a:blip r:embed="rId3"/>
            <a:srcRect l="33471" t="20601" r="18779" b="4850"/>
            <a:stretch/>
          </p:blipFill>
          <p:spPr>
            <a:xfrm>
              <a:off x="5751341" y="1419631"/>
              <a:ext cx="2979545" cy="4068225"/>
            </a:xfrm>
            <a:prstGeom prst="rect">
              <a:avLst/>
            </a:prstGeom>
          </p:spPr>
        </p:pic>
        <p:sp>
          <p:nvSpPr>
            <p:cNvPr id="11" name="正方形/長方形 10"/>
            <p:cNvSpPr/>
            <p:nvPr/>
          </p:nvSpPr>
          <p:spPr>
            <a:xfrm>
              <a:off x="7596336" y="5085184"/>
              <a:ext cx="1080120" cy="206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940152" y="2479431"/>
              <a:ext cx="2676456" cy="292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l="17714" t="38450" r="5113" b="19550"/>
          <a:stretch/>
        </p:blipFill>
        <p:spPr>
          <a:xfrm>
            <a:off x="69008" y="4687606"/>
            <a:ext cx="4534927" cy="1850991"/>
          </a:xfrm>
          <a:prstGeom prst="rect">
            <a:avLst/>
          </a:prstGeom>
        </p:spPr>
      </p:pic>
      <p:pic>
        <p:nvPicPr>
          <p:cNvPr id="10" name="図 9"/>
          <p:cNvPicPr>
            <a:picLocks noChangeAspect="1"/>
          </p:cNvPicPr>
          <p:nvPr/>
        </p:nvPicPr>
        <p:blipFill rotWithShape="1">
          <a:blip r:embed="rId5" cstate="print">
            <a:extLst>
              <a:ext uri="{28A0092B-C50C-407E-A947-70E740481C1C}">
                <a14:useLocalDpi xmlns:a14="http://schemas.microsoft.com/office/drawing/2010/main" val="0"/>
              </a:ext>
            </a:extLst>
          </a:blip>
          <a:srcRect l="1963" t="23398" r="7476" b="5197"/>
          <a:stretch/>
        </p:blipFill>
        <p:spPr>
          <a:xfrm>
            <a:off x="4729637" y="4622558"/>
            <a:ext cx="4320480" cy="1916039"/>
          </a:xfrm>
          <a:prstGeom prst="rect">
            <a:avLst/>
          </a:prstGeom>
        </p:spPr>
      </p:pic>
      <p:sp>
        <p:nvSpPr>
          <p:cNvPr id="14" name="四角形吹き出し 13"/>
          <p:cNvSpPr/>
          <p:nvPr/>
        </p:nvSpPr>
        <p:spPr>
          <a:xfrm>
            <a:off x="1075543" y="1502274"/>
            <a:ext cx="7056784" cy="3888432"/>
          </a:xfrm>
          <a:prstGeom prst="wedgeRectCallout">
            <a:avLst>
              <a:gd name="adj1" fmla="val -49891"/>
              <a:gd name="adj2" fmla="val -12023"/>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dirty="0">
                <a:solidFill>
                  <a:schemeClr val="tx1"/>
                </a:solidFill>
              </a:rPr>
              <a:t>【</a:t>
            </a:r>
            <a:r>
              <a:rPr lang="ja-JP" altLang="en-US" sz="2400" dirty="0">
                <a:solidFill>
                  <a:schemeClr val="tx1"/>
                </a:solidFill>
              </a:rPr>
              <a:t>行政含めた</a:t>
            </a:r>
            <a:r>
              <a:rPr lang="ja-JP" altLang="en-US" sz="2400" dirty="0">
                <a:solidFill>
                  <a:srgbClr val="FF0000"/>
                </a:solidFill>
              </a:rPr>
              <a:t>多職種連携協議会</a:t>
            </a:r>
            <a:r>
              <a:rPr lang="en-US" altLang="ja-JP" sz="2400" dirty="0">
                <a:solidFill>
                  <a:schemeClr val="tx1"/>
                </a:solidFill>
              </a:rPr>
              <a:t>】</a:t>
            </a:r>
          </a:p>
          <a:p>
            <a:r>
              <a:rPr lang="ja-JP" altLang="en-US" sz="2400" dirty="0">
                <a:solidFill>
                  <a:schemeClr val="tx1"/>
                </a:solidFill>
              </a:rPr>
              <a:t>→地域医療を検討する会の委員に薬剤師として参加。</a:t>
            </a:r>
            <a:endParaRPr lang="en-US" altLang="ja-JP" sz="2400" dirty="0">
              <a:solidFill>
                <a:schemeClr val="tx1"/>
              </a:solidFill>
            </a:endParaRPr>
          </a:p>
          <a:p>
            <a:endParaRPr lang="en-US" altLang="ja-JP" sz="2400" dirty="0">
              <a:solidFill>
                <a:schemeClr val="tx1"/>
              </a:solidFill>
            </a:endParaRPr>
          </a:p>
          <a:p>
            <a:r>
              <a:rPr lang="en-US" altLang="ja-JP" sz="2400" dirty="0">
                <a:solidFill>
                  <a:schemeClr val="tx1"/>
                </a:solidFill>
              </a:rPr>
              <a:t>【</a:t>
            </a:r>
            <a:r>
              <a:rPr lang="ja-JP" altLang="en-US" sz="2400" dirty="0">
                <a:solidFill>
                  <a:schemeClr val="tx1"/>
                </a:solidFill>
              </a:rPr>
              <a:t>管理栄養士、セラピスト等のバックアップ</a:t>
            </a:r>
            <a:r>
              <a:rPr lang="en-US" altLang="ja-JP" sz="2400" dirty="0">
                <a:solidFill>
                  <a:schemeClr val="tx1"/>
                </a:solidFill>
              </a:rPr>
              <a:t>】</a:t>
            </a:r>
          </a:p>
          <a:p>
            <a:r>
              <a:rPr lang="ja-JP" altLang="en-US" sz="2400" dirty="0">
                <a:solidFill>
                  <a:schemeClr val="tx1"/>
                </a:solidFill>
              </a:rPr>
              <a:t>→薬局薬剤師の育成に</a:t>
            </a:r>
            <a:r>
              <a:rPr lang="ja-JP" altLang="en-US" sz="2400" dirty="0">
                <a:solidFill>
                  <a:srgbClr val="FF0000"/>
                </a:solidFill>
              </a:rPr>
              <a:t>管理栄養士及びセラピスト</a:t>
            </a:r>
            <a:r>
              <a:rPr lang="ja-JP" altLang="en-US" sz="2400" dirty="0">
                <a:solidFill>
                  <a:schemeClr val="tx1"/>
                </a:solidFill>
              </a:rPr>
              <a:t>のバックアップ。</a:t>
            </a:r>
            <a:endParaRPr lang="en-US" altLang="ja-JP" sz="2400" dirty="0">
              <a:solidFill>
                <a:schemeClr val="tx1"/>
              </a:solidFill>
            </a:endParaRPr>
          </a:p>
          <a:p>
            <a:endParaRPr lang="en-US" altLang="ja-JP" sz="2400" dirty="0">
              <a:solidFill>
                <a:schemeClr val="tx1"/>
              </a:solidFill>
            </a:endParaRPr>
          </a:p>
          <a:p>
            <a:r>
              <a:rPr lang="en-US" altLang="ja-JP" sz="2400" dirty="0">
                <a:solidFill>
                  <a:schemeClr val="tx1"/>
                </a:solidFill>
              </a:rPr>
              <a:t>【</a:t>
            </a:r>
            <a:r>
              <a:rPr lang="ja-JP" altLang="en-US" sz="2400" dirty="0">
                <a:solidFill>
                  <a:schemeClr val="tx1"/>
                </a:solidFill>
              </a:rPr>
              <a:t>薬剤師による地域活動</a:t>
            </a:r>
            <a:r>
              <a:rPr lang="en-US" altLang="ja-JP" sz="2400" dirty="0">
                <a:solidFill>
                  <a:schemeClr val="tx1"/>
                </a:solidFill>
              </a:rPr>
              <a:t>】</a:t>
            </a:r>
          </a:p>
          <a:p>
            <a:r>
              <a:rPr lang="ja-JP" altLang="en-US" sz="2400" dirty="0">
                <a:solidFill>
                  <a:schemeClr val="tx1"/>
                </a:solidFill>
              </a:rPr>
              <a:t>→</a:t>
            </a:r>
            <a:r>
              <a:rPr lang="ja-JP" altLang="en-US" sz="2400" dirty="0">
                <a:solidFill>
                  <a:srgbClr val="FF0000"/>
                </a:solidFill>
              </a:rPr>
              <a:t>行政主体の健康サロンなど</a:t>
            </a:r>
            <a:r>
              <a:rPr lang="ja-JP" altLang="en-US" sz="2400" dirty="0">
                <a:solidFill>
                  <a:schemeClr val="tx1"/>
                </a:solidFill>
              </a:rPr>
              <a:t>に薬剤師会から地域サポート薬剤師を派遣。</a:t>
            </a:r>
          </a:p>
        </p:txBody>
      </p:sp>
    </p:spTree>
    <p:extLst>
      <p:ext uri="{BB962C8B-B14F-4D97-AF65-F5344CB8AC3E}">
        <p14:creationId xmlns:p14="http://schemas.microsoft.com/office/powerpoint/2010/main" val="110999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3616" y="140522"/>
            <a:ext cx="7848872" cy="678180"/>
          </a:xfrm>
        </p:spPr>
        <p:txBody>
          <a:bodyPr>
            <a:normAutofit fontScale="90000"/>
          </a:bodyPr>
          <a:lstStyle/>
          <a:p>
            <a:pPr algn="ctr"/>
            <a:r>
              <a:rPr lang="ja-JP" altLang="en-US" sz="2800" dirty="0">
                <a:latin typeface="メイリオ" panose="020B0604030504040204" pitchFamily="50" charset="-128"/>
                <a:ea typeface="メイリオ" panose="020B0604030504040204" pitchFamily="50" charset="-128"/>
              </a:rPr>
              <a:t>地域サポート薬剤師を中心としたフレイル予防活動</a:t>
            </a:r>
          </a:p>
        </p:txBody>
      </p:sp>
      <p:sp>
        <p:nvSpPr>
          <p:cNvPr id="6" name="楕円 5"/>
          <p:cNvSpPr/>
          <p:nvPr/>
        </p:nvSpPr>
        <p:spPr>
          <a:xfrm>
            <a:off x="4572000" y="1196752"/>
            <a:ext cx="3888432" cy="1512168"/>
          </a:xfrm>
          <a:prstGeom prst="ellipse">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79646">
                  <a:lumMod val="50000"/>
                </a:srgbClr>
              </a:solidFill>
            </a:endParaRPr>
          </a:p>
        </p:txBody>
      </p:sp>
      <p:graphicFrame>
        <p:nvGraphicFramePr>
          <p:cNvPr id="4" name="表 3"/>
          <p:cNvGraphicFramePr>
            <a:graphicFrameLocks noGrp="1"/>
          </p:cNvGraphicFramePr>
          <p:nvPr/>
        </p:nvGraphicFramePr>
        <p:xfrm>
          <a:off x="5168324" y="1856634"/>
          <a:ext cx="2667000" cy="342900"/>
        </p:xfrm>
        <a:graphic>
          <a:graphicData uri="http://schemas.openxmlformats.org/drawingml/2006/table">
            <a:tbl>
              <a:tblPr>
                <a:tableStyleId>{5C22544A-7EE6-4342-B048-85BDC9FD1C3A}</a:tableStyleId>
              </a:tblPr>
              <a:tblGrid>
                <a:gridCol w="1550729">
                  <a:extLst>
                    <a:ext uri="{9D8B030D-6E8A-4147-A177-3AD203B41FA5}">
                      <a16:colId xmlns:a16="http://schemas.microsoft.com/office/drawing/2014/main" val="20000"/>
                    </a:ext>
                  </a:extLst>
                </a:gridCol>
                <a:gridCol w="1116271">
                  <a:extLst>
                    <a:ext uri="{9D8B030D-6E8A-4147-A177-3AD203B41FA5}">
                      <a16:colId xmlns:a16="http://schemas.microsoft.com/office/drawing/2014/main" val="20001"/>
                    </a:ext>
                  </a:extLst>
                </a:gridCol>
              </a:tblGrid>
              <a:tr h="171450">
                <a:tc>
                  <a:txBody>
                    <a:bodyPr/>
                    <a:lstStyle/>
                    <a:p>
                      <a:pPr algn="l" fontAlgn="ctr"/>
                      <a:r>
                        <a:rPr lang="ja-JP" altLang="en-US" sz="1100" u="none" strike="noStrike" dirty="0">
                          <a:effectLst/>
                        </a:rPr>
                        <a:t>観音寺福祉まつり</a:t>
                      </a:r>
                      <a:endParaRPr lang="ja-JP" altLang="en-US" sz="1100" b="0" i="0" u="none" strike="noStrike" dirty="0">
                        <a:solidFill>
                          <a:srgbClr val="000000"/>
                        </a:solidFill>
                        <a:effectLst/>
                        <a:latin typeface="HGP創英角ﾎﾟｯﾌﾟ体" panose="040B0A00000000000000" pitchFamily="50" charset="-128"/>
                        <a:ea typeface="HGP創英角ﾎﾟｯﾌﾟ体" panose="040B0A00000000000000" pitchFamily="50" charset="-128"/>
                      </a:endParaRPr>
                    </a:p>
                  </a:txBody>
                  <a:tcPr marL="0" marR="0" marT="0" marB="0" anchor="ctr"/>
                </a:tc>
                <a:tc>
                  <a:txBody>
                    <a:bodyPr/>
                    <a:lstStyle/>
                    <a:p>
                      <a:pPr algn="r" fontAlgn="ctr"/>
                      <a:r>
                        <a:rPr lang="en-US" altLang="ja-JP" sz="1100" u="none" strike="noStrike" dirty="0">
                          <a:effectLst/>
                        </a:rPr>
                        <a:t>2019/11/10</a:t>
                      </a:r>
                      <a:endParaRPr lang="en-US" altLang="ja-JP" sz="1100" b="0" i="0" u="none" strike="noStrike" dirty="0">
                        <a:solidFill>
                          <a:srgbClr val="000000"/>
                        </a:solidFill>
                        <a:effectLst/>
                        <a:latin typeface="HGP創英角ﾎﾟｯﾌﾟ体" panose="040B0A00000000000000" pitchFamily="50" charset="-128"/>
                        <a:ea typeface="HGP創英角ﾎﾟｯﾌﾟ体" panose="040B0A00000000000000" pitchFamily="50" charset="-128"/>
                      </a:endParaRPr>
                    </a:p>
                  </a:txBody>
                  <a:tcPr marL="0" marR="0" marT="0" marB="0" anchor="ctr"/>
                </a:tc>
                <a:extLst>
                  <a:ext uri="{0D108BD9-81ED-4DB2-BD59-A6C34878D82A}">
                    <a16:rowId xmlns:a16="http://schemas.microsoft.com/office/drawing/2014/main" val="10000"/>
                  </a:ext>
                </a:extLst>
              </a:tr>
              <a:tr h="171450">
                <a:tc>
                  <a:txBody>
                    <a:bodyPr/>
                    <a:lstStyle/>
                    <a:p>
                      <a:pPr algn="l" fontAlgn="ctr"/>
                      <a:r>
                        <a:rPr lang="ja-JP" altLang="en-US" sz="1100" u="none" strike="noStrike" dirty="0">
                          <a:effectLst/>
                        </a:rPr>
                        <a:t>観音寺　東公民館祭り</a:t>
                      </a:r>
                      <a:endParaRPr lang="ja-JP" altLang="en-US" sz="1100" b="0" i="0" u="none" strike="noStrike" dirty="0">
                        <a:solidFill>
                          <a:srgbClr val="000000"/>
                        </a:solidFill>
                        <a:effectLst/>
                        <a:latin typeface="HGP創英角ﾎﾟｯﾌﾟ体" panose="040B0A00000000000000" pitchFamily="50" charset="-128"/>
                        <a:ea typeface="HGP創英角ﾎﾟｯﾌﾟ体" panose="040B0A00000000000000" pitchFamily="50" charset="-128"/>
                      </a:endParaRPr>
                    </a:p>
                  </a:txBody>
                  <a:tcPr marL="0" marR="0" marT="0" marB="0" anchor="ctr"/>
                </a:tc>
                <a:tc>
                  <a:txBody>
                    <a:bodyPr/>
                    <a:lstStyle/>
                    <a:p>
                      <a:pPr algn="r" fontAlgn="ctr"/>
                      <a:r>
                        <a:rPr lang="en-US" altLang="ja-JP" sz="1100" u="none" strike="noStrike" dirty="0">
                          <a:effectLst/>
                        </a:rPr>
                        <a:t>2019/11/17</a:t>
                      </a:r>
                      <a:endParaRPr lang="en-US" altLang="ja-JP" sz="1100" b="0" i="0" u="none" strike="noStrike" dirty="0">
                        <a:solidFill>
                          <a:srgbClr val="000000"/>
                        </a:solidFill>
                        <a:effectLst/>
                        <a:latin typeface="HGP創英角ﾎﾟｯﾌﾟ体" panose="040B0A00000000000000" pitchFamily="50" charset="-128"/>
                        <a:ea typeface="HGP創英角ﾎﾟｯﾌﾟ体" panose="040B0A00000000000000" pitchFamily="50" charset="-128"/>
                      </a:endParaRPr>
                    </a:p>
                  </a:txBody>
                  <a:tcPr marL="0" marR="0" marT="0" marB="0" anchor="ctr"/>
                </a:tc>
                <a:extLst>
                  <a:ext uri="{0D108BD9-81ED-4DB2-BD59-A6C34878D82A}">
                    <a16:rowId xmlns:a16="http://schemas.microsoft.com/office/drawing/2014/main" val="10001"/>
                  </a:ext>
                </a:extLst>
              </a:tr>
            </a:tbl>
          </a:graphicData>
        </a:graphic>
      </p:graphicFrame>
      <p:graphicFrame>
        <p:nvGraphicFramePr>
          <p:cNvPr id="8" name="表 7"/>
          <p:cNvGraphicFramePr>
            <a:graphicFrameLocks noGrp="1"/>
          </p:cNvGraphicFramePr>
          <p:nvPr/>
        </p:nvGraphicFramePr>
        <p:xfrm>
          <a:off x="5168324" y="1500975"/>
          <a:ext cx="2667000" cy="342900"/>
        </p:xfrm>
        <a:graphic>
          <a:graphicData uri="http://schemas.openxmlformats.org/drawingml/2006/table">
            <a:tbl>
              <a:tblPr>
                <a:tableStyleId>{5C22544A-7EE6-4342-B048-85BDC9FD1C3A}</a:tableStyleId>
              </a:tblPr>
              <a:tblGrid>
                <a:gridCol w="1550729">
                  <a:extLst>
                    <a:ext uri="{9D8B030D-6E8A-4147-A177-3AD203B41FA5}">
                      <a16:colId xmlns:a16="http://schemas.microsoft.com/office/drawing/2014/main" val="20000"/>
                    </a:ext>
                  </a:extLst>
                </a:gridCol>
                <a:gridCol w="1116271">
                  <a:extLst>
                    <a:ext uri="{9D8B030D-6E8A-4147-A177-3AD203B41FA5}">
                      <a16:colId xmlns:a16="http://schemas.microsoft.com/office/drawing/2014/main" val="20001"/>
                    </a:ext>
                  </a:extLst>
                </a:gridCol>
              </a:tblGrid>
              <a:tr h="171450">
                <a:tc>
                  <a:txBody>
                    <a:bodyPr/>
                    <a:lstStyle/>
                    <a:p>
                      <a:pPr algn="l" fontAlgn="ctr"/>
                      <a:r>
                        <a:rPr lang="zh-CN" altLang="en-US" sz="1100" u="none" strike="noStrike" dirty="0">
                          <a:effectLst/>
                        </a:rPr>
                        <a:t>高屋地区文化祭</a:t>
                      </a:r>
                      <a:endParaRPr lang="zh-CN" altLang="en-US" sz="1100" b="0" i="0" u="none" strike="noStrike" dirty="0">
                        <a:solidFill>
                          <a:srgbClr val="000000"/>
                        </a:solidFill>
                        <a:effectLst/>
                        <a:latin typeface="HGP創英角ﾎﾟｯﾌﾟ体" panose="040B0A00000000000000" pitchFamily="50" charset="-128"/>
                        <a:ea typeface="HGP創英角ﾎﾟｯﾌﾟ体" panose="040B0A00000000000000" pitchFamily="50" charset="-128"/>
                      </a:endParaRPr>
                    </a:p>
                  </a:txBody>
                  <a:tcPr marL="0" marR="0" marT="0" marB="0" anchor="ctr"/>
                </a:tc>
                <a:tc>
                  <a:txBody>
                    <a:bodyPr/>
                    <a:lstStyle/>
                    <a:p>
                      <a:pPr algn="r" fontAlgn="ctr"/>
                      <a:r>
                        <a:rPr lang="en-US" altLang="ja-JP" sz="1100" u="none" strike="noStrike">
                          <a:effectLst/>
                        </a:rPr>
                        <a:t>2019/11/10</a:t>
                      </a:r>
                      <a:endParaRPr lang="en-US" altLang="ja-JP" sz="1100" b="0" i="0" u="none" strike="noStrike">
                        <a:solidFill>
                          <a:srgbClr val="000000"/>
                        </a:solidFill>
                        <a:effectLst/>
                        <a:latin typeface="HGP創英角ﾎﾟｯﾌﾟ体" panose="040B0A00000000000000" pitchFamily="50" charset="-128"/>
                        <a:ea typeface="HGP創英角ﾎﾟｯﾌﾟ体" panose="040B0A00000000000000" pitchFamily="50" charset="-128"/>
                      </a:endParaRPr>
                    </a:p>
                  </a:txBody>
                  <a:tcPr marL="0" marR="0" marT="0" marB="0" anchor="ctr"/>
                </a:tc>
                <a:extLst>
                  <a:ext uri="{0D108BD9-81ED-4DB2-BD59-A6C34878D82A}">
                    <a16:rowId xmlns:a16="http://schemas.microsoft.com/office/drawing/2014/main" val="10000"/>
                  </a:ext>
                </a:extLst>
              </a:tr>
              <a:tr h="171450">
                <a:tc>
                  <a:txBody>
                    <a:bodyPr/>
                    <a:lstStyle/>
                    <a:p>
                      <a:pPr algn="l" fontAlgn="ctr"/>
                      <a:r>
                        <a:rPr lang="ja-JP" altLang="en-US" sz="1100" u="none" strike="noStrike" dirty="0">
                          <a:effectLst/>
                        </a:rPr>
                        <a:t>豊田地区公民館祭り</a:t>
                      </a:r>
                      <a:endParaRPr lang="ja-JP" altLang="en-US" sz="1100" b="0" i="0" u="none" strike="noStrike" dirty="0">
                        <a:solidFill>
                          <a:srgbClr val="000000"/>
                        </a:solidFill>
                        <a:effectLst/>
                        <a:latin typeface="HGP創英角ﾎﾟｯﾌﾟ体" panose="040B0A00000000000000" pitchFamily="50" charset="-128"/>
                        <a:ea typeface="HGP創英角ﾎﾟｯﾌﾟ体" panose="040B0A00000000000000" pitchFamily="50" charset="-128"/>
                      </a:endParaRPr>
                    </a:p>
                  </a:txBody>
                  <a:tcPr marL="0" marR="0" marT="0" marB="0" anchor="ctr"/>
                </a:tc>
                <a:tc>
                  <a:txBody>
                    <a:bodyPr/>
                    <a:lstStyle/>
                    <a:p>
                      <a:pPr algn="r" fontAlgn="ctr"/>
                      <a:r>
                        <a:rPr lang="en-US" altLang="ja-JP" sz="1100" u="none" strike="noStrike" dirty="0">
                          <a:effectLst/>
                        </a:rPr>
                        <a:t>2019/11/10</a:t>
                      </a:r>
                      <a:endParaRPr lang="en-US" altLang="ja-JP" sz="1100" b="0" i="0" u="none" strike="noStrike" dirty="0">
                        <a:solidFill>
                          <a:srgbClr val="000000"/>
                        </a:solidFill>
                        <a:effectLst/>
                        <a:latin typeface="HGP創英角ﾎﾟｯﾌﾟ体" panose="040B0A00000000000000" pitchFamily="50" charset="-128"/>
                        <a:ea typeface="HGP創英角ﾎﾟｯﾌﾟ体" panose="040B0A00000000000000" pitchFamily="50" charset="-128"/>
                      </a:endParaRPr>
                    </a:p>
                  </a:txBody>
                  <a:tcPr marL="0" marR="0" marT="0" marB="0" anchor="ctr"/>
                </a:tc>
                <a:extLst>
                  <a:ext uri="{0D108BD9-81ED-4DB2-BD59-A6C34878D82A}">
                    <a16:rowId xmlns:a16="http://schemas.microsoft.com/office/drawing/2014/main" val="10001"/>
                  </a:ext>
                </a:extLst>
              </a:tr>
            </a:tbl>
          </a:graphicData>
        </a:graphic>
      </p:graphicFrame>
      <p:graphicFrame>
        <p:nvGraphicFramePr>
          <p:cNvPr id="12" name="表 11"/>
          <p:cNvGraphicFramePr>
            <a:graphicFrameLocks noGrp="1"/>
          </p:cNvGraphicFramePr>
          <p:nvPr/>
        </p:nvGraphicFramePr>
        <p:xfrm>
          <a:off x="5175220" y="2204864"/>
          <a:ext cx="2667000" cy="171450"/>
        </p:xfrm>
        <a:graphic>
          <a:graphicData uri="http://schemas.openxmlformats.org/drawingml/2006/table">
            <a:tbl>
              <a:tblPr>
                <a:tableStyleId>{5C22544A-7EE6-4342-B048-85BDC9FD1C3A}</a:tableStyleId>
              </a:tblPr>
              <a:tblGrid>
                <a:gridCol w="1550729">
                  <a:extLst>
                    <a:ext uri="{9D8B030D-6E8A-4147-A177-3AD203B41FA5}">
                      <a16:colId xmlns:a16="http://schemas.microsoft.com/office/drawing/2014/main" val="20000"/>
                    </a:ext>
                  </a:extLst>
                </a:gridCol>
                <a:gridCol w="1116271">
                  <a:extLst>
                    <a:ext uri="{9D8B030D-6E8A-4147-A177-3AD203B41FA5}">
                      <a16:colId xmlns:a16="http://schemas.microsoft.com/office/drawing/2014/main" val="20001"/>
                    </a:ext>
                  </a:extLst>
                </a:gridCol>
              </a:tblGrid>
              <a:tr h="171450">
                <a:tc>
                  <a:txBody>
                    <a:bodyPr/>
                    <a:lstStyle/>
                    <a:p>
                      <a:pPr algn="l" fontAlgn="ctr"/>
                      <a:r>
                        <a:rPr lang="ja-JP" altLang="en-US" sz="1100" u="none" strike="noStrike" dirty="0">
                          <a:effectLst/>
                        </a:rPr>
                        <a:t>ふれあい健康まつり</a:t>
                      </a:r>
                      <a:endParaRPr lang="ja-JP" altLang="en-US" sz="1100" b="0" i="0" u="none" strike="noStrike" dirty="0">
                        <a:solidFill>
                          <a:srgbClr val="000000"/>
                        </a:solidFill>
                        <a:effectLst/>
                        <a:latin typeface="HGP創英角ﾎﾟｯﾌﾟ体" panose="040B0A00000000000000" pitchFamily="50" charset="-128"/>
                        <a:ea typeface="HGP創英角ﾎﾟｯﾌﾟ体" panose="040B0A00000000000000" pitchFamily="50" charset="-128"/>
                      </a:endParaRPr>
                    </a:p>
                  </a:txBody>
                  <a:tcPr marL="0" marR="0" marT="0" marB="0" anchor="ctr"/>
                </a:tc>
                <a:tc>
                  <a:txBody>
                    <a:bodyPr/>
                    <a:lstStyle/>
                    <a:p>
                      <a:pPr algn="r" fontAlgn="ctr"/>
                      <a:r>
                        <a:rPr lang="en-US" altLang="ja-JP" sz="1100" u="none" strike="noStrike" dirty="0">
                          <a:effectLst/>
                        </a:rPr>
                        <a:t>2019/12/8</a:t>
                      </a:r>
                      <a:endParaRPr lang="en-US" altLang="ja-JP" sz="1100" b="0" i="0" u="none" strike="noStrike" dirty="0">
                        <a:solidFill>
                          <a:srgbClr val="000000"/>
                        </a:solidFill>
                        <a:effectLst/>
                        <a:latin typeface="HGP創英角ﾎﾟｯﾌﾟ体" panose="040B0A00000000000000" pitchFamily="50" charset="-128"/>
                        <a:ea typeface="HGP創英角ﾎﾟｯﾌﾟ体" panose="040B0A00000000000000" pitchFamily="50" charset="-128"/>
                      </a:endParaRPr>
                    </a:p>
                  </a:txBody>
                  <a:tcPr marL="0" marR="0" marT="0" marB="0" anchor="ctr"/>
                </a:tc>
                <a:extLst>
                  <a:ext uri="{0D108BD9-81ED-4DB2-BD59-A6C34878D82A}">
                    <a16:rowId xmlns:a16="http://schemas.microsoft.com/office/drawing/2014/main" val="10000"/>
                  </a:ext>
                </a:extLst>
              </a:tr>
            </a:tbl>
          </a:graphicData>
        </a:graphic>
      </p:graphicFrame>
      <p:sp>
        <p:nvSpPr>
          <p:cNvPr id="18" name="テキスト ボックス 17"/>
          <p:cNvSpPr txBox="1"/>
          <p:nvPr/>
        </p:nvSpPr>
        <p:spPr>
          <a:xfrm>
            <a:off x="4808056" y="988998"/>
            <a:ext cx="3416320" cy="369332"/>
          </a:xfrm>
          <a:prstGeom prst="rect">
            <a:avLst/>
          </a:prstGeom>
          <a:noFill/>
        </p:spPr>
        <p:txBody>
          <a:bodyPr wrap="none" rtlCol="0">
            <a:spAutoFit/>
          </a:bodyPr>
          <a:lstStyle/>
          <a:p>
            <a:r>
              <a:rPr lang="ja-JP" altLang="en-US" b="1" dirty="0">
                <a:solidFill>
                  <a:prstClr val="black"/>
                </a:solidFill>
                <a:latin typeface="ＭＳ Ｐゴシック" panose="020B0600070205080204" pitchFamily="50" charset="-128"/>
                <a:ea typeface="ＭＳ Ｐゴシック" panose="020B0600070205080204" pitchFamily="50" charset="-128"/>
              </a:rPr>
              <a:t>昨年度の地域イベント活動状況</a:t>
            </a:r>
          </a:p>
        </p:txBody>
      </p:sp>
      <p:sp>
        <p:nvSpPr>
          <p:cNvPr id="19" name="テキスト ボックス 18"/>
          <p:cNvSpPr txBox="1"/>
          <p:nvPr/>
        </p:nvSpPr>
        <p:spPr>
          <a:xfrm>
            <a:off x="375504" y="2276608"/>
            <a:ext cx="4196496" cy="1015663"/>
          </a:xfrm>
          <a:prstGeom prst="rect">
            <a:avLst/>
          </a:prstGeom>
          <a:noFill/>
        </p:spPr>
        <p:txBody>
          <a:bodyPr wrap="square" rtlCol="0">
            <a:spAutoFit/>
          </a:bodyPr>
          <a:lstStyle/>
          <a:p>
            <a:r>
              <a:rPr lang="ja-JP" altLang="ja-JP" sz="1200" dirty="0">
                <a:solidFill>
                  <a:prstClr val="black"/>
                </a:solidFill>
              </a:rPr>
              <a:t>調査項目（①年齢、②</a:t>
            </a:r>
            <a:r>
              <a:rPr lang="en-US" altLang="ja-JP" sz="1200" dirty="0">
                <a:solidFill>
                  <a:prstClr val="black"/>
                </a:solidFill>
              </a:rPr>
              <a:t>BMI</a:t>
            </a:r>
            <a:r>
              <a:rPr lang="ja-JP" altLang="ja-JP" sz="1200" dirty="0" err="1">
                <a:solidFill>
                  <a:prstClr val="black"/>
                </a:solidFill>
              </a:rPr>
              <a:t>、</a:t>
            </a:r>
            <a:r>
              <a:rPr lang="ja-JP" altLang="ja-JP" sz="1200" dirty="0">
                <a:solidFill>
                  <a:prstClr val="black"/>
                </a:solidFill>
              </a:rPr>
              <a:t>③</a:t>
            </a:r>
            <a:r>
              <a:rPr lang="en-US" altLang="ja-JP" sz="1200" dirty="0">
                <a:solidFill>
                  <a:prstClr val="black"/>
                </a:solidFill>
              </a:rPr>
              <a:t>MNA-SF</a:t>
            </a:r>
            <a:r>
              <a:rPr lang="ja-JP" altLang="ja-JP" sz="1200" dirty="0" err="1">
                <a:solidFill>
                  <a:prstClr val="black"/>
                </a:solidFill>
              </a:rPr>
              <a:t>、</a:t>
            </a:r>
            <a:r>
              <a:rPr lang="ja-JP" altLang="ja-JP" sz="1200" dirty="0">
                <a:solidFill>
                  <a:prstClr val="black"/>
                </a:solidFill>
              </a:rPr>
              <a:t>④簡易フレイル</a:t>
            </a:r>
            <a:r>
              <a:rPr lang="en-US" altLang="ja-JP" sz="1200" dirty="0">
                <a:solidFill>
                  <a:prstClr val="black"/>
                </a:solidFill>
              </a:rPr>
              <a:t>index</a:t>
            </a:r>
            <a:r>
              <a:rPr lang="ja-JP" altLang="ja-JP" sz="1200" dirty="0" err="1">
                <a:solidFill>
                  <a:prstClr val="black"/>
                </a:solidFill>
              </a:rPr>
              <a:t>、</a:t>
            </a:r>
            <a:r>
              <a:rPr lang="ja-JP" altLang="ja-JP" sz="1200" dirty="0">
                <a:solidFill>
                  <a:prstClr val="black"/>
                </a:solidFill>
              </a:rPr>
              <a:t>⑤握力、⑥指輪</a:t>
            </a:r>
            <a:r>
              <a:rPr lang="ja-JP" altLang="ja-JP" sz="1200" dirty="0" err="1">
                <a:solidFill>
                  <a:prstClr val="black"/>
                </a:solidFill>
              </a:rPr>
              <a:t>っか</a:t>
            </a:r>
            <a:r>
              <a:rPr lang="ja-JP" altLang="ja-JP" sz="1200" dirty="0">
                <a:solidFill>
                  <a:prstClr val="black"/>
                </a:solidFill>
              </a:rPr>
              <a:t>テスト）全ての測定が可能であった</a:t>
            </a:r>
            <a:r>
              <a:rPr lang="en-US" altLang="ja-JP" sz="1200" dirty="0">
                <a:solidFill>
                  <a:prstClr val="black"/>
                </a:solidFill>
              </a:rPr>
              <a:t>195</a:t>
            </a:r>
            <a:r>
              <a:rPr lang="ja-JP" altLang="ja-JP" sz="1200" dirty="0">
                <a:solidFill>
                  <a:prstClr val="black"/>
                </a:solidFill>
              </a:rPr>
              <a:t>例</a:t>
            </a:r>
            <a:r>
              <a:rPr lang="ja-JP" altLang="en-US" sz="1200" dirty="0">
                <a:solidFill>
                  <a:prstClr val="black"/>
                </a:solidFill>
              </a:rPr>
              <a:t>を対象に調査</a:t>
            </a:r>
            <a:r>
              <a:rPr lang="ja-JP" altLang="ja-JP" sz="1200" dirty="0">
                <a:solidFill>
                  <a:prstClr val="black"/>
                </a:solidFill>
              </a:rPr>
              <a:t>。</a:t>
            </a:r>
            <a:endParaRPr lang="en-US" altLang="ja-JP" sz="1200" dirty="0">
              <a:solidFill>
                <a:prstClr val="black"/>
              </a:solidFill>
            </a:endParaRPr>
          </a:p>
          <a:p>
            <a:r>
              <a:rPr lang="ja-JP" altLang="ja-JP" sz="1200" dirty="0">
                <a:solidFill>
                  <a:prstClr val="black"/>
                </a:solidFill>
              </a:rPr>
              <a:t>各調査項目の群間（男女別、年齢別）比較には</a:t>
            </a:r>
            <a:r>
              <a:rPr lang="en-US" altLang="ja-JP" sz="1200" dirty="0">
                <a:solidFill>
                  <a:prstClr val="black"/>
                </a:solidFill>
              </a:rPr>
              <a:t>Mann-</a:t>
            </a:r>
            <a:r>
              <a:rPr lang="en-US" altLang="ja-JP" sz="1200" dirty="0" err="1">
                <a:solidFill>
                  <a:prstClr val="black"/>
                </a:solidFill>
              </a:rPr>
              <a:t>whitneyU</a:t>
            </a:r>
            <a:r>
              <a:rPr lang="ja-JP" altLang="ja-JP" sz="1200" dirty="0">
                <a:solidFill>
                  <a:prstClr val="black"/>
                </a:solidFill>
              </a:rPr>
              <a:t>検定、関連性には</a:t>
            </a:r>
            <a:r>
              <a:rPr lang="en-US" altLang="ja-JP" sz="1200" dirty="0">
                <a:solidFill>
                  <a:prstClr val="black"/>
                </a:solidFill>
              </a:rPr>
              <a:t>Pearson</a:t>
            </a:r>
            <a:r>
              <a:rPr lang="ja-JP" altLang="ja-JP" sz="1200" dirty="0">
                <a:solidFill>
                  <a:prstClr val="black"/>
                </a:solidFill>
              </a:rPr>
              <a:t>の相関係数を用いた。</a:t>
            </a:r>
            <a:endParaRPr lang="ja-JP" altLang="en-US" sz="1200" dirty="0">
              <a:solidFill>
                <a:prstClr val="black"/>
              </a:solidFill>
            </a:endParaRPr>
          </a:p>
        </p:txBody>
      </p:sp>
      <p:graphicFrame>
        <p:nvGraphicFramePr>
          <p:cNvPr id="22" name="表 21"/>
          <p:cNvGraphicFramePr>
            <a:graphicFrameLocks noGrp="1"/>
          </p:cNvGraphicFramePr>
          <p:nvPr/>
        </p:nvGraphicFramePr>
        <p:xfrm>
          <a:off x="493734" y="3529157"/>
          <a:ext cx="3575250" cy="1085850"/>
        </p:xfrm>
        <a:graphic>
          <a:graphicData uri="http://schemas.openxmlformats.org/drawingml/2006/table">
            <a:tbl>
              <a:tblPr>
                <a:tableStyleId>{5C22544A-7EE6-4342-B048-85BDC9FD1C3A}</a:tableStyleId>
              </a:tblPr>
              <a:tblGrid>
                <a:gridCol w="595875">
                  <a:extLst>
                    <a:ext uri="{9D8B030D-6E8A-4147-A177-3AD203B41FA5}">
                      <a16:colId xmlns:a16="http://schemas.microsoft.com/office/drawing/2014/main" val="20000"/>
                    </a:ext>
                  </a:extLst>
                </a:gridCol>
                <a:gridCol w="595875">
                  <a:extLst>
                    <a:ext uri="{9D8B030D-6E8A-4147-A177-3AD203B41FA5}">
                      <a16:colId xmlns:a16="http://schemas.microsoft.com/office/drawing/2014/main" val="20001"/>
                    </a:ext>
                  </a:extLst>
                </a:gridCol>
                <a:gridCol w="595875">
                  <a:extLst>
                    <a:ext uri="{9D8B030D-6E8A-4147-A177-3AD203B41FA5}">
                      <a16:colId xmlns:a16="http://schemas.microsoft.com/office/drawing/2014/main" val="20002"/>
                    </a:ext>
                  </a:extLst>
                </a:gridCol>
                <a:gridCol w="660647">
                  <a:extLst>
                    <a:ext uri="{9D8B030D-6E8A-4147-A177-3AD203B41FA5}">
                      <a16:colId xmlns:a16="http://schemas.microsoft.com/office/drawing/2014/main" val="20003"/>
                    </a:ext>
                  </a:extLst>
                </a:gridCol>
                <a:gridCol w="531103">
                  <a:extLst>
                    <a:ext uri="{9D8B030D-6E8A-4147-A177-3AD203B41FA5}">
                      <a16:colId xmlns:a16="http://schemas.microsoft.com/office/drawing/2014/main" val="20004"/>
                    </a:ext>
                  </a:extLst>
                </a:gridCol>
                <a:gridCol w="595875">
                  <a:extLst>
                    <a:ext uri="{9D8B030D-6E8A-4147-A177-3AD203B41FA5}">
                      <a16:colId xmlns:a16="http://schemas.microsoft.com/office/drawing/2014/main" val="20005"/>
                    </a:ext>
                  </a:extLst>
                </a:gridCol>
              </a:tblGrid>
              <a:tr h="180975">
                <a:tc>
                  <a:txBody>
                    <a:bodyPr/>
                    <a:lstStyle/>
                    <a:p>
                      <a:pPr algn="l" fontAlgn="ct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b"/>
                      <a:r>
                        <a:rPr lang="ja-JP" altLang="en-US" sz="1000" u="none" strike="noStrike">
                          <a:effectLst/>
                        </a:rPr>
                        <a:t>フレイル</a:t>
                      </a:r>
                      <a:endParaRPr lang="ja-JP" altLang="en-US" sz="1000" b="0" i="0" u="none"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sz="1000" u="none" strike="noStrike">
                          <a:effectLst/>
                        </a:rPr>
                        <a:t>BMI</a:t>
                      </a:r>
                      <a:endParaRPr lang="en-US" sz="1000" b="0" i="0" u="none"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ja-JP" altLang="en-US" sz="1000" u="none" strike="noStrike">
                          <a:effectLst/>
                        </a:rPr>
                        <a:t>年齢</a:t>
                      </a:r>
                      <a:endParaRPr lang="ja-JP" altLang="en-US" sz="1000" b="0" i="0" u="none"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sz="1000" u="none" strike="noStrike">
                          <a:effectLst/>
                        </a:rPr>
                        <a:t>MNA</a:t>
                      </a:r>
                      <a:endParaRPr lang="en-US" sz="1000" b="0" i="0" u="none"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ja-JP" altLang="en-US" sz="1000" u="none" strike="noStrike">
                          <a:effectLst/>
                        </a:rPr>
                        <a:t>握力</a:t>
                      </a:r>
                      <a:endParaRPr lang="ja-JP" altLang="en-US" sz="1000" b="0" i="0" u="none"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10000"/>
                  </a:ext>
                </a:extLst>
              </a:tr>
              <a:tr h="180975">
                <a:tc>
                  <a:txBody>
                    <a:bodyPr/>
                    <a:lstStyle/>
                    <a:p>
                      <a:pPr algn="ctr" fontAlgn="b"/>
                      <a:r>
                        <a:rPr lang="ja-JP" altLang="en-US" sz="1000" u="none" strike="noStrike">
                          <a:effectLst/>
                        </a:rPr>
                        <a:t>フレイル</a:t>
                      </a:r>
                      <a:endParaRPr lang="ja-JP" altLang="en-US" sz="1000" b="0" i="0" u="none"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ja-JP" altLang="en-US" sz="1000" u="none" strike="noStrike">
                          <a:effectLst/>
                        </a:rPr>
                        <a:t>　</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10001"/>
                  </a:ext>
                </a:extLst>
              </a:tr>
              <a:tr h="180975">
                <a:tc>
                  <a:txBody>
                    <a:bodyPr/>
                    <a:lstStyle/>
                    <a:p>
                      <a:pPr algn="ctr" fontAlgn="b"/>
                      <a:r>
                        <a:rPr lang="en-US" sz="1000" u="none" strike="noStrike">
                          <a:effectLst/>
                        </a:rPr>
                        <a:t>BMI</a:t>
                      </a:r>
                      <a:endParaRPr lang="en-US" sz="1000" b="0" i="0" u="none"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altLang="ja-JP" sz="1000" u="none" strike="noStrike">
                          <a:effectLst/>
                        </a:rPr>
                        <a:t>-0.001 </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10002"/>
                  </a:ext>
                </a:extLst>
              </a:tr>
              <a:tr h="180975">
                <a:tc>
                  <a:txBody>
                    <a:bodyPr/>
                    <a:lstStyle/>
                    <a:p>
                      <a:pPr algn="ctr" fontAlgn="b"/>
                      <a:r>
                        <a:rPr lang="ja-JP" altLang="en-US" sz="1000" u="none" strike="noStrike">
                          <a:effectLst/>
                        </a:rPr>
                        <a:t>年齢</a:t>
                      </a:r>
                      <a:endParaRPr lang="ja-JP" altLang="en-US" sz="1000" b="0" i="0" u="none"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altLang="ja-JP" sz="1000" u="none" strike="noStrike">
                          <a:effectLst/>
                        </a:rPr>
                        <a:t>0.014 </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altLang="ja-JP" sz="1000" u="none" strike="noStrike">
                          <a:effectLst/>
                        </a:rPr>
                        <a:t>-0.028 </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ja-JP" altLang="en-US" sz="1000" u="none" strike="noStrike">
                          <a:effectLst/>
                        </a:rPr>
                        <a:t>　</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10003"/>
                  </a:ext>
                </a:extLst>
              </a:tr>
              <a:tr h="180975">
                <a:tc>
                  <a:txBody>
                    <a:bodyPr/>
                    <a:lstStyle/>
                    <a:p>
                      <a:pPr algn="ctr" fontAlgn="b"/>
                      <a:r>
                        <a:rPr lang="en-US" sz="1000" u="none" strike="noStrike">
                          <a:effectLst/>
                        </a:rPr>
                        <a:t>MNA</a:t>
                      </a:r>
                      <a:endParaRPr lang="en-US" sz="1000" b="0" i="0" u="none"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altLang="ja-JP" sz="1000" u="none" strike="noStrike" dirty="0">
                          <a:effectLst/>
                        </a:rPr>
                        <a:t>-0.342</a:t>
                      </a:r>
                      <a:r>
                        <a:rPr lang="ja-JP" altLang="en-US" sz="800" u="none" strike="noStrike" dirty="0">
                          <a:solidFill>
                            <a:srgbClr val="FF0000"/>
                          </a:solidFill>
                          <a:effectLst/>
                        </a:rPr>
                        <a:t>＊＊</a:t>
                      </a:r>
                      <a:r>
                        <a:rPr lang="en-US" altLang="ja-JP" sz="800" u="none" strike="noStrike" dirty="0">
                          <a:solidFill>
                            <a:srgbClr val="FF0000"/>
                          </a:solidFill>
                          <a:effectLst/>
                        </a:rPr>
                        <a:t> </a:t>
                      </a:r>
                      <a:endPar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altLang="ja-JP" sz="1000" u="none" strike="noStrike" dirty="0">
                          <a:effectLst/>
                        </a:rPr>
                        <a:t>0.556</a:t>
                      </a:r>
                      <a:r>
                        <a:rPr lang="ja-JP" altLang="en-US" sz="1000" u="none" strike="noStrike" dirty="0">
                          <a:solidFill>
                            <a:srgbClr val="FF0000"/>
                          </a:solidFill>
                          <a:effectLst/>
                        </a:rPr>
                        <a:t>＊＊</a:t>
                      </a:r>
                      <a:r>
                        <a:rPr lang="en-US" altLang="ja-JP" sz="1000" u="none" strike="noStrike" dirty="0">
                          <a:effectLst/>
                        </a:rPr>
                        <a:t> </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altLang="ja-JP" sz="1000" u="none" strike="noStrike">
                          <a:effectLst/>
                        </a:rPr>
                        <a:t>0.036 </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10004"/>
                  </a:ext>
                </a:extLst>
              </a:tr>
              <a:tr h="180975">
                <a:tc>
                  <a:txBody>
                    <a:bodyPr/>
                    <a:lstStyle/>
                    <a:p>
                      <a:pPr algn="ctr" fontAlgn="b"/>
                      <a:r>
                        <a:rPr lang="ja-JP" altLang="en-US" sz="1000" u="none" strike="noStrike">
                          <a:effectLst/>
                        </a:rPr>
                        <a:t>握力</a:t>
                      </a:r>
                      <a:endParaRPr lang="ja-JP" altLang="en-US" sz="1000" b="0" i="0" u="none"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altLang="ja-JP" sz="1000" u="none" strike="noStrike">
                          <a:effectLst/>
                        </a:rPr>
                        <a:t>-0.104 </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altLang="ja-JP" sz="1000" u="none" strike="noStrike">
                          <a:effectLst/>
                        </a:rPr>
                        <a:t>0.094 </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altLang="ja-JP" sz="1000" u="none" strike="noStrike" dirty="0">
                          <a:effectLst/>
                        </a:rPr>
                        <a:t>-0.317</a:t>
                      </a:r>
                      <a:r>
                        <a:rPr lang="ja-JP" altLang="en-US" sz="1000" u="none" strike="noStrike" dirty="0">
                          <a:solidFill>
                            <a:srgbClr val="FF0000"/>
                          </a:solidFill>
                          <a:effectLst/>
                        </a:rPr>
                        <a:t>＊＊</a:t>
                      </a:r>
                      <a:r>
                        <a:rPr lang="en-US" altLang="ja-JP" sz="1000" u="none" strike="noStrike" dirty="0">
                          <a:effectLst/>
                        </a:rPr>
                        <a:t> </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altLang="ja-JP" sz="1000" u="none" strike="noStrike" dirty="0">
                          <a:effectLst/>
                        </a:rPr>
                        <a:t>0.207</a:t>
                      </a:r>
                      <a:r>
                        <a:rPr lang="ja-JP" altLang="en-US" sz="1000" u="none" strike="noStrike" dirty="0">
                          <a:solidFill>
                            <a:srgbClr val="FF0000"/>
                          </a:solidFill>
                          <a:effectLst/>
                        </a:rPr>
                        <a:t>＊</a:t>
                      </a:r>
                      <a:r>
                        <a:rPr lang="en-US" altLang="ja-JP" sz="1000" u="none" strike="noStrike" dirty="0">
                          <a:effectLst/>
                        </a:rPr>
                        <a:t> </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ja-JP" altLang="en-US" sz="1000" u="none" strike="noStrike" dirty="0">
                          <a:effectLst/>
                        </a:rPr>
                        <a:t>　</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10005"/>
                  </a:ext>
                </a:extLst>
              </a:tr>
            </a:tbl>
          </a:graphicData>
        </a:graphic>
      </p:graphicFrame>
      <p:sp>
        <p:nvSpPr>
          <p:cNvPr id="25" name="テキスト ボックス 24"/>
          <p:cNvSpPr txBox="1"/>
          <p:nvPr/>
        </p:nvSpPr>
        <p:spPr>
          <a:xfrm>
            <a:off x="4356055" y="3427614"/>
            <a:ext cx="4320321" cy="1200329"/>
          </a:xfrm>
          <a:prstGeom prst="rect">
            <a:avLst/>
          </a:prstGeom>
          <a:noFill/>
        </p:spPr>
        <p:txBody>
          <a:bodyPr wrap="square" rtlCol="0">
            <a:spAutoFit/>
          </a:bodyPr>
          <a:lstStyle/>
          <a:p>
            <a:r>
              <a:rPr lang="ja-JP" altLang="en-US" dirty="0">
                <a:solidFill>
                  <a:srgbClr val="FF0000"/>
                </a:solidFill>
                <a:latin typeface="メイリオ" panose="020B0604030504040204" pitchFamily="50" charset="-128"/>
                <a:ea typeface="メイリオ" panose="020B0604030504040204" pitchFamily="50" charset="-128"/>
              </a:rPr>
              <a:t>・低栄養（</a:t>
            </a:r>
            <a:r>
              <a:rPr lang="en-US" altLang="ja-JP" dirty="0">
                <a:solidFill>
                  <a:srgbClr val="FF0000"/>
                </a:solidFill>
                <a:latin typeface="メイリオ" panose="020B0604030504040204" pitchFamily="50" charset="-128"/>
                <a:ea typeface="メイリオ" panose="020B0604030504040204" pitchFamily="50" charset="-128"/>
              </a:rPr>
              <a:t>MNA-SF</a:t>
            </a:r>
            <a:r>
              <a:rPr lang="ja-JP" altLang="en-US" dirty="0">
                <a:solidFill>
                  <a:srgbClr val="FF0000"/>
                </a:solidFill>
                <a:latin typeface="メイリオ" panose="020B0604030504040204" pitchFamily="50" charset="-128"/>
                <a:ea typeface="メイリオ" panose="020B0604030504040204" pitchFamily="50" charset="-128"/>
              </a:rPr>
              <a:t>）はフレイルと強い相関を示しており、年齢や性別以外にも見た目が痩せている、筋力が低下しているなどの要因が重要！</a:t>
            </a:r>
            <a:endParaRPr lang="en-US" altLang="ja-JP" dirty="0">
              <a:solidFill>
                <a:srgbClr val="FF0000"/>
              </a:solidFill>
              <a:latin typeface="メイリオ" panose="020B0604030504040204" pitchFamily="50" charset="-128"/>
              <a:ea typeface="メイリオ" panose="020B0604030504040204" pitchFamily="50" charset="-128"/>
            </a:endParaRPr>
          </a:p>
        </p:txBody>
      </p:sp>
      <p:sp>
        <p:nvSpPr>
          <p:cNvPr id="26" name="テキスト ボックス 25"/>
          <p:cNvSpPr txBox="1"/>
          <p:nvPr/>
        </p:nvSpPr>
        <p:spPr>
          <a:xfrm>
            <a:off x="2725823" y="3292271"/>
            <a:ext cx="1308371" cy="338554"/>
          </a:xfrm>
          <a:prstGeom prst="rect">
            <a:avLst/>
          </a:prstGeom>
          <a:noFill/>
        </p:spPr>
        <p:txBody>
          <a:bodyPr wrap="none" rtlCol="0">
            <a:spAutoFit/>
          </a:bodyPr>
          <a:lstStyle/>
          <a:p>
            <a:r>
              <a:rPr lang="ja-JP" altLang="en-US" sz="800" dirty="0">
                <a:solidFill>
                  <a:prstClr val="black"/>
                </a:solidFill>
              </a:rPr>
              <a:t>＊＊</a:t>
            </a:r>
            <a:r>
              <a:rPr lang="en-US" altLang="ja-JP" sz="800" dirty="0">
                <a:solidFill>
                  <a:prstClr val="black"/>
                </a:solidFill>
              </a:rPr>
              <a:t>P&lt;0.001</a:t>
            </a:r>
            <a:r>
              <a:rPr lang="ja-JP" altLang="en-US" sz="800" dirty="0" err="1">
                <a:solidFill>
                  <a:prstClr val="black"/>
                </a:solidFill>
              </a:rPr>
              <a:t>、</a:t>
            </a:r>
            <a:r>
              <a:rPr lang="ja-JP" altLang="en-US" sz="800" dirty="0">
                <a:solidFill>
                  <a:prstClr val="black"/>
                </a:solidFill>
              </a:rPr>
              <a:t>＊</a:t>
            </a:r>
            <a:r>
              <a:rPr lang="en-US" altLang="ja-JP" sz="800" dirty="0">
                <a:solidFill>
                  <a:prstClr val="black"/>
                </a:solidFill>
              </a:rPr>
              <a:t> P&lt;0.01</a:t>
            </a:r>
            <a:endParaRPr lang="en-US" altLang="ja-JP" sz="800" dirty="0">
              <a:solidFill>
                <a:prstClr val="black"/>
              </a:solidFill>
              <a:latin typeface="ＭＳ Ｐゴシック" panose="020B0600070205080204" pitchFamily="50" charset="-128"/>
              <a:ea typeface="ＭＳ Ｐゴシック" panose="020B0600070205080204" pitchFamily="50" charset="-128"/>
            </a:endParaRPr>
          </a:p>
          <a:p>
            <a:endParaRPr lang="ja-JP" altLang="en-US" sz="800" dirty="0">
              <a:solidFill>
                <a:prstClr val="black"/>
              </a:solidFill>
            </a:endParaRPr>
          </a:p>
        </p:txBody>
      </p:sp>
      <p:graphicFrame>
        <p:nvGraphicFramePr>
          <p:cNvPr id="28" name="表 27"/>
          <p:cNvGraphicFramePr>
            <a:graphicFrameLocks noGrp="1"/>
          </p:cNvGraphicFramePr>
          <p:nvPr/>
        </p:nvGraphicFramePr>
        <p:xfrm>
          <a:off x="353616" y="5012392"/>
          <a:ext cx="6090591" cy="1584960"/>
        </p:xfrm>
        <a:graphic>
          <a:graphicData uri="http://schemas.openxmlformats.org/drawingml/2006/table">
            <a:tbl>
              <a:tblPr>
                <a:tableStyleId>{5C22544A-7EE6-4342-B048-85BDC9FD1C3A}</a:tableStyleId>
              </a:tblPr>
              <a:tblGrid>
                <a:gridCol w="2396298">
                  <a:extLst>
                    <a:ext uri="{9D8B030D-6E8A-4147-A177-3AD203B41FA5}">
                      <a16:colId xmlns:a16="http://schemas.microsoft.com/office/drawing/2014/main" val="20000"/>
                    </a:ext>
                  </a:extLst>
                </a:gridCol>
                <a:gridCol w="798766">
                  <a:extLst>
                    <a:ext uri="{9D8B030D-6E8A-4147-A177-3AD203B41FA5}">
                      <a16:colId xmlns:a16="http://schemas.microsoft.com/office/drawing/2014/main" val="20001"/>
                    </a:ext>
                  </a:extLst>
                </a:gridCol>
                <a:gridCol w="798766">
                  <a:extLst>
                    <a:ext uri="{9D8B030D-6E8A-4147-A177-3AD203B41FA5}">
                      <a16:colId xmlns:a16="http://schemas.microsoft.com/office/drawing/2014/main" val="20002"/>
                    </a:ext>
                  </a:extLst>
                </a:gridCol>
                <a:gridCol w="499229">
                  <a:extLst>
                    <a:ext uri="{9D8B030D-6E8A-4147-A177-3AD203B41FA5}">
                      <a16:colId xmlns:a16="http://schemas.microsoft.com/office/drawing/2014/main" val="20003"/>
                    </a:ext>
                  </a:extLst>
                </a:gridCol>
                <a:gridCol w="798766">
                  <a:extLst>
                    <a:ext uri="{9D8B030D-6E8A-4147-A177-3AD203B41FA5}">
                      <a16:colId xmlns:a16="http://schemas.microsoft.com/office/drawing/2014/main" val="20004"/>
                    </a:ext>
                  </a:extLst>
                </a:gridCol>
                <a:gridCol w="798766">
                  <a:extLst>
                    <a:ext uri="{9D8B030D-6E8A-4147-A177-3AD203B41FA5}">
                      <a16:colId xmlns:a16="http://schemas.microsoft.com/office/drawing/2014/main" val="20005"/>
                    </a:ext>
                  </a:extLst>
                </a:gridCol>
              </a:tblGrid>
              <a:tr h="171450">
                <a:tc gridSpan="6">
                  <a:txBody>
                    <a:bodyPr/>
                    <a:lstStyle/>
                    <a:p>
                      <a:pPr algn="l" fontAlgn="ctr"/>
                      <a:r>
                        <a:rPr lang="ja-JP" altLang="en-US" sz="1100" u="none" strike="noStrike" dirty="0">
                          <a:effectLst/>
                        </a:rPr>
                        <a:t>低栄養の有無（</a:t>
                      </a:r>
                      <a:r>
                        <a:rPr lang="en-US" altLang="ja-JP" sz="1100" u="none" strike="noStrike" dirty="0">
                          <a:effectLst/>
                        </a:rPr>
                        <a:t>MNA-SF</a:t>
                      </a:r>
                      <a:r>
                        <a:rPr lang="ja-JP" altLang="en-US" sz="1100" u="none" strike="noStrike" dirty="0" err="1">
                          <a:effectLst/>
                        </a:rPr>
                        <a:t>にて</a:t>
                      </a:r>
                      <a:r>
                        <a:rPr lang="ja-JP" altLang="en-US" sz="1100" u="none" strike="noStrike" dirty="0">
                          <a:effectLst/>
                        </a:rPr>
                        <a:t>低栄養または低栄養のおそれあり）を目的変数としたロジスティック回帰分析の結果</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171450">
                <a:tc>
                  <a:txBody>
                    <a:bodyPr/>
                    <a:lstStyle/>
                    <a:p>
                      <a:pPr algn="ctr" fontAlgn="ctr"/>
                      <a:r>
                        <a:rPr lang="ja-JP" altLang="en-US" sz="1100" u="none" strike="noStrike">
                          <a:effectLst/>
                        </a:rPr>
                        <a:t>項目</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1100" u="none" strike="noStrike">
                          <a:effectLst/>
                        </a:rPr>
                        <a:t>オッズ比</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gridSpan="3">
                  <a:txBody>
                    <a:bodyPr/>
                    <a:lstStyle/>
                    <a:p>
                      <a:pPr algn="ctr" fontAlgn="ctr"/>
                      <a:r>
                        <a:rPr lang="en-US" altLang="ja-JP" sz="1100" u="none" strike="noStrike">
                          <a:effectLst/>
                        </a:rPr>
                        <a:t>95%</a:t>
                      </a:r>
                      <a:r>
                        <a:rPr lang="ja-JP" altLang="en-US" sz="1100" u="none" strike="noStrike">
                          <a:effectLst/>
                        </a:rPr>
                        <a:t>信頼区間</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en-US" sz="1100" u="none" strike="noStrike">
                          <a:effectLst/>
                        </a:rPr>
                        <a:t>P</a:t>
                      </a:r>
                      <a:endParaRPr 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1"/>
                  </a:ext>
                </a:extLst>
              </a:tr>
              <a:tr h="171450">
                <a:tc>
                  <a:txBody>
                    <a:bodyPr/>
                    <a:lstStyle/>
                    <a:p>
                      <a:pPr algn="ctr" fontAlgn="ctr"/>
                      <a:r>
                        <a:rPr lang="zh-TW" altLang="en-US" sz="1100" u="none" strike="noStrike">
                          <a:effectLst/>
                        </a:rPr>
                        <a:t>性別（男性）</a:t>
                      </a:r>
                      <a:endParaRPr lang="zh-TW"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100" u="none" strike="noStrike">
                          <a:effectLst/>
                        </a:rPr>
                        <a:t>0.79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b"/>
                      <a:r>
                        <a:rPr lang="en-US" altLang="ja-JP" sz="1000" u="none" strike="noStrike">
                          <a:effectLst/>
                        </a:rPr>
                        <a:t>0.3945007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sz="800" u="none" strike="noStrike">
                          <a:effectLst/>
                        </a:rPr>
                        <a:t>≦ OR ≦</a:t>
                      </a:r>
                      <a:endParaRPr lang="en-US" sz="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altLang="ja-JP" sz="1000" u="none" strike="noStrike">
                          <a:effectLst/>
                        </a:rPr>
                        <a:t>1.5816631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ctr"/>
                      <a:r>
                        <a:rPr lang="en-US" altLang="ja-JP" sz="1100" u="none" strike="noStrike">
                          <a:effectLst/>
                        </a:rPr>
                        <a:t>0.622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2"/>
                  </a:ext>
                </a:extLst>
              </a:tr>
              <a:tr h="171450">
                <a:tc>
                  <a:txBody>
                    <a:bodyPr/>
                    <a:lstStyle/>
                    <a:p>
                      <a:pPr algn="ctr" fontAlgn="ctr"/>
                      <a:r>
                        <a:rPr lang="ja-JP" altLang="en-US" sz="1100" u="none" strike="noStrike">
                          <a:effectLst/>
                        </a:rPr>
                        <a:t>年齢（</a:t>
                      </a:r>
                      <a:r>
                        <a:rPr lang="en-US" altLang="ja-JP" sz="1100" u="none" strike="noStrike">
                          <a:effectLst/>
                        </a:rPr>
                        <a:t>65</a:t>
                      </a:r>
                      <a:r>
                        <a:rPr lang="ja-JP" altLang="en-US" sz="1100" u="none" strike="noStrike">
                          <a:effectLst/>
                        </a:rPr>
                        <a:t>歳以上）</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100" u="none" strike="noStrike" dirty="0">
                          <a:effectLst/>
                        </a:rPr>
                        <a:t>1.07</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b"/>
                      <a:r>
                        <a:rPr lang="en-US" altLang="ja-JP" sz="1000" u="none" strike="noStrike">
                          <a:effectLst/>
                        </a:rPr>
                        <a:t>0.5528649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sz="800" u="none" strike="noStrike">
                          <a:effectLst/>
                        </a:rPr>
                        <a:t>≦ OR ≦</a:t>
                      </a:r>
                      <a:endParaRPr lang="en-US" sz="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altLang="ja-JP" sz="1000" u="none" strike="noStrike">
                          <a:effectLst/>
                        </a:rPr>
                        <a:t>2.0803972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ctr"/>
                      <a:r>
                        <a:rPr lang="en-US" altLang="ja-JP" sz="1100" u="none" strike="noStrike">
                          <a:effectLst/>
                        </a:rPr>
                        <a:t>0.969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3"/>
                  </a:ext>
                </a:extLst>
              </a:tr>
              <a:tr h="171450">
                <a:tc>
                  <a:txBody>
                    <a:bodyPr/>
                    <a:lstStyle/>
                    <a:p>
                      <a:pPr algn="ctr" fontAlgn="ctr"/>
                      <a:r>
                        <a:rPr lang="en-US" sz="1100" u="none" strike="noStrike">
                          <a:effectLst/>
                        </a:rPr>
                        <a:t>BMI（20</a:t>
                      </a:r>
                      <a:r>
                        <a:rPr lang="ja-JP" altLang="en-US" sz="1100" u="none" strike="noStrike">
                          <a:effectLst/>
                        </a:rPr>
                        <a:t>以下）</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100" u="none" strike="noStrike">
                          <a:effectLst/>
                        </a:rPr>
                        <a:t>14.19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b"/>
                      <a:r>
                        <a:rPr lang="en-US" altLang="ja-JP" sz="1000" u="none" strike="noStrike">
                          <a:effectLst/>
                        </a:rPr>
                        <a:t>5.4606341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sz="800" u="none" strike="noStrike">
                          <a:effectLst/>
                        </a:rPr>
                        <a:t>≦ OR ≦</a:t>
                      </a:r>
                      <a:endParaRPr lang="en-US" sz="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altLang="ja-JP" sz="1000" u="none" strike="noStrike">
                          <a:effectLst/>
                        </a:rPr>
                        <a:t>36.886119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ctr"/>
                      <a:r>
                        <a:rPr lang="en-US" altLang="ja-JP" sz="1100" u="none" strike="noStrike" dirty="0">
                          <a:solidFill>
                            <a:srgbClr val="FF0000"/>
                          </a:solidFill>
                          <a:effectLst/>
                        </a:rPr>
                        <a:t>&lt;0.001</a:t>
                      </a:r>
                      <a:endPar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4"/>
                  </a:ext>
                </a:extLst>
              </a:tr>
              <a:tr h="171450">
                <a:tc>
                  <a:txBody>
                    <a:bodyPr/>
                    <a:lstStyle/>
                    <a:p>
                      <a:pPr algn="ctr" fontAlgn="ctr"/>
                      <a:r>
                        <a:rPr lang="ja-JP" altLang="en-US" sz="1100" u="none" strike="noStrike">
                          <a:effectLst/>
                        </a:rPr>
                        <a:t>フレイル（プレフレイル含む）</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100" u="none" strike="noStrike">
                          <a:effectLst/>
                        </a:rPr>
                        <a:t>2.838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b"/>
                      <a:r>
                        <a:rPr lang="en-US" altLang="ja-JP" sz="1000" u="none" strike="noStrike">
                          <a:effectLst/>
                        </a:rPr>
                        <a:t>1.4804287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sz="800" u="none" strike="noStrike">
                          <a:effectLst/>
                        </a:rPr>
                        <a:t>≦ OR ≦</a:t>
                      </a:r>
                      <a:endParaRPr lang="en-US" sz="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altLang="ja-JP" sz="1000" u="none" strike="noStrike">
                          <a:effectLst/>
                        </a:rPr>
                        <a:t>5.4405157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ctr"/>
                      <a:r>
                        <a:rPr lang="en-US" altLang="ja-JP" sz="1100" u="none" strike="noStrike" dirty="0">
                          <a:solidFill>
                            <a:srgbClr val="FF0000"/>
                          </a:solidFill>
                          <a:effectLst/>
                        </a:rPr>
                        <a:t>&lt;0.01</a:t>
                      </a:r>
                      <a:endPar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5"/>
                  </a:ext>
                </a:extLst>
              </a:tr>
              <a:tr h="171450">
                <a:tc>
                  <a:txBody>
                    <a:bodyPr/>
                    <a:lstStyle/>
                    <a:p>
                      <a:pPr algn="ctr" fontAlgn="ctr"/>
                      <a:r>
                        <a:rPr lang="ja-JP" altLang="en-US" sz="1100" u="none" strike="noStrike">
                          <a:effectLst/>
                        </a:rPr>
                        <a:t>握力（男性</a:t>
                      </a:r>
                      <a:r>
                        <a:rPr lang="en-US" altLang="ja-JP" sz="1100" u="none" strike="noStrike">
                          <a:effectLst/>
                        </a:rPr>
                        <a:t>&lt;26</a:t>
                      </a:r>
                      <a:r>
                        <a:rPr lang="en-US" sz="1100" u="none" strike="noStrike">
                          <a:effectLst/>
                        </a:rPr>
                        <a:t>kg、</a:t>
                      </a:r>
                      <a:r>
                        <a:rPr lang="ja-JP" altLang="en-US" sz="1100" u="none" strike="noStrike">
                          <a:effectLst/>
                        </a:rPr>
                        <a:t>女性</a:t>
                      </a:r>
                      <a:r>
                        <a:rPr lang="en-US" altLang="ja-JP" sz="1100" u="none" strike="noStrike">
                          <a:effectLst/>
                        </a:rPr>
                        <a:t>&lt;18</a:t>
                      </a:r>
                      <a:r>
                        <a:rPr lang="en-US" sz="1100" u="none" strike="noStrike">
                          <a:effectLst/>
                        </a:rPr>
                        <a:t>kg）</a:t>
                      </a:r>
                      <a:endParaRPr 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100" u="none" strike="noStrike">
                          <a:effectLst/>
                        </a:rPr>
                        <a:t>2.077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b"/>
                      <a:r>
                        <a:rPr lang="en-US" altLang="ja-JP" sz="1000" u="none" strike="noStrike">
                          <a:effectLst/>
                        </a:rPr>
                        <a:t>0.95396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sz="800" u="none" strike="noStrike">
                          <a:effectLst/>
                        </a:rPr>
                        <a:t>≦ OR ≦</a:t>
                      </a:r>
                      <a:endParaRPr lang="en-US" sz="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altLang="ja-JP" sz="1000" u="none" strike="noStrike">
                          <a:effectLst/>
                        </a:rPr>
                        <a:t>4.5230243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ctr"/>
                      <a:r>
                        <a:rPr lang="en-US" altLang="ja-JP" sz="1100" u="none" strike="noStrike">
                          <a:solidFill>
                            <a:srgbClr val="FF0000"/>
                          </a:solidFill>
                          <a:effectLst/>
                        </a:rPr>
                        <a:t>0.097</a:t>
                      </a:r>
                      <a:endParaRPr lang="en-US" altLang="ja-JP" sz="1100" b="0"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6"/>
                  </a:ext>
                </a:extLst>
              </a:tr>
              <a:tr h="171450">
                <a:tc>
                  <a:txBody>
                    <a:bodyPr/>
                    <a:lstStyle/>
                    <a:p>
                      <a:pPr algn="ctr" fontAlgn="ctr"/>
                      <a:r>
                        <a:rPr lang="ja-JP" altLang="en-US" sz="1100" u="none" strike="noStrike">
                          <a:effectLst/>
                        </a:rPr>
                        <a:t>指輪っか（隙間あり）</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100" u="none" strike="noStrike">
                          <a:effectLst/>
                        </a:rPr>
                        <a:t>3.79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b"/>
                      <a:r>
                        <a:rPr lang="en-US" altLang="ja-JP" sz="1000" u="none" strike="noStrike">
                          <a:effectLst/>
                        </a:rPr>
                        <a:t>1.9277596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sz="800" u="none" strike="noStrike">
                          <a:effectLst/>
                        </a:rPr>
                        <a:t>≦ OR ≦</a:t>
                      </a:r>
                      <a:endParaRPr lang="en-US" sz="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b"/>
                      <a:r>
                        <a:rPr lang="en-US" altLang="ja-JP" sz="1000" u="none" strike="noStrike">
                          <a:effectLst/>
                        </a:rPr>
                        <a:t>7.4491192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ctr" fontAlgn="ctr"/>
                      <a:r>
                        <a:rPr lang="en-US" altLang="ja-JP" sz="1100" u="none" strike="noStrike" dirty="0">
                          <a:solidFill>
                            <a:srgbClr val="FF0000"/>
                          </a:solidFill>
                          <a:effectLst/>
                        </a:rPr>
                        <a:t>&lt;0.001</a:t>
                      </a:r>
                      <a:endPar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007"/>
                  </a:ext>
                </a:extLst>
              </a:tr>
            </a:tbl>
          </a:graphicData>
        </a:graphic>
      </p:graphicFrame>
      <p:sp>
        <p:nvSpPr>
          <p:cNvPr id="13" name="角丸四角形 12"/>
          <p:cNvSpPr/>
          <p:nvPr/>
        </p:nvSpPr>
        <p:spPr>
          <a:xfrm>
            <a:off x="1654569" y="3043165"/>
            <a:ext cx="6048672" cy="986275"/>
          </a:xfrm>
          <a:prstGeom prst="roundRect">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prstClr val="black"/>
                </a:solidFill>
              </a:rPr>
              <a:t>薬剤師が</a:t>
            </a:r>
            <a:r>
              <a:rPr lang="ja-JP" altLang="ja-JP" sz="2400" dirty="0">
                <a:solidFill>
                  <a:prstClr val="black"/>
                </a:solidFill>
              </a:rPr>
              <a:t>行政や地域多職種と共に高齢者</a:t>
            </a:r>
            <a:endParaRPr lang="en-US" altLang="ja-JP" sz="2400" dirty="0">
              <a:solidFill>
                <a:prstClr val="black"/>
              </a:solidFill>
            </a:endParaRPr>
          </a:p>
          <a:p>
            <a:r>
              <a:rPr lang="ja-JP" altLang="ja-JP" sz="2400" dirty="0">
                <a:solidFill>
                  <a:prstClr val="black"/>
                </a:solidFill>
              </a:rPr>
              <a:t>の介護・フレイル予防</a:t>
            </a:r>
            <a:r>
              <a:rPr lang="ja-JP" altLang="en-US" sz="2400" dirty="0">
                <a:solidFill>
                  <a:prstClr val="black"/>
                </a:solidFill>
              </a:rPr>
              <a:t>対策</a:t>
            </a:r>
            <a:r>
              <a:rPr lang="ja-JP" altLang="ja-JP" sz="2400" dirty="0">
                <a:solidFill>
                  <a:prstClr val="black"/>
                </a:solidFill>
              </a:rPr>
              <a:t>を一体的に実施</a:t>
            </a:r>
            <a:r>
              <a:rPr lang="ja-JP" altLang="en-US" sz="2400" dirty="0">
                <a:solidFill>
                  <a:prstClr val="black"/>
                </a:solidFill>
              </a:rPr>
              <a:t>！</a:t>
            </a:r>
            <a:endParaRPr lang="ja-JP" altLang="en-US" sz="2400" b="1" dirty="0">
              <a:solidFill>
                <a:prstClr val="black"/>
              </a:solidFill>
              <a:latin typeface="メイリオ" panose="020B0604030504040204" pitchFamily="50" charset="-128"/>
              <a:ea typeface="メイリオ" panose="020B0604030504040204" pitchFamily="50" charset="-128"/>
            </a:endParaRPr>
          </a:p>
        </p:txBody>
      </p:sp>
      <p:sp>
        <p:nvSpPr>
          <p:cNvPr id="14" name="正方形/長方形 13"/>
          <p:cNvSpPr/>
          <p:nvPr/>
        </p:nvSpPr>
        <p:spPr>
          <a:xfrm>
            <a:off x="6306741" y="6381328"/>
            <a:ext cx="2729756" cy="41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3" name="図 2"/>
          <p:cNvPicPr>
            <a:picLocks noChangeAspect="1"/>
          </p:cNvPicPr>
          <p:nvPr/>
        </p:nvPicPr>
        <p:blipFill rotWithShape="1">
          <a:blip r:embed="rId4" cstate="print">
            <a:extLst>
              <a:ext uri="{28A0092B-C50C-407E-A947-70E740481C1C}">
                <a14:useLocalDpi xmlns:a14="http://schemas.microsoft.com/office/drawing/2010/main" val="0"/>
              </a:ext>
            </a:extLst>
          </a:blip>
          <a:srcRect l="10808" t="34250" r="10808" b="30050"/>
          <a:stretch/>
        </p:blipFill>
        <p:spPr>
          <a:xfrm>
            <a:off x="6660232" y="5154811"/>
            <a:ext cx="2410312" cy="1463403"/>
          </a:xfrm>
          <a:prstGeom prst="rect">
            <a:avLst/>
          </a:prstGeom>
        </p:spPr>
      </p:pic>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l="7476" t="15981"/>
          <a:stretch/>
        </p:blipFill>
        <p:spPr>
          <a:xfrm>
            <a:off x="493733" y="834865"/>
            <a:ext cx="3010005" cy="1328699"/>
          </a:xfrm>
          <a:prstGeom prst="rect">
            <a:avLst/>
          </a:prstGeom>
        </p:spPr>
      </p:pic>
    </p:spTree>
    <p:custDataLst>
      <p:tags r:id="rId1"/>
    </p:custDataLst>
    <p:extLst>
      <p:ext uri="{BB962C8B-B14F-4D97-AF65-F5344CB8AC3E}">
        <p14:creationId xmlns:p14="http://schemas.microsoft.com/office/powerpoint/2010/main" val="388181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16925" t="25469" r="17713" b="12440"/>
          <a:stretch/>
        </p:blipFill>
        <p:spPr>
          <a:xfrm>
            <a:off x="266683" y="937725"/>
            <a:ext cx="8606353" cy="5351649"/>
          </a:xfrm>
          <a:prstGeom prst="rect">
            <a:avLst/>
          </a:prstGeom>
        </p:spPr>
      </p:pic>
      <p:grpSp>
        <p:nvGrpSpPr>
          <p:cNvPr id="10" name="グループ化 9"/>
          <p:cNvGrpSpPr/>
          <p:nvPr/>
        </p:nvGrpSpPr>
        <p:grpSpPr>
          <a:xfrm>
            <a:off x="2123728" y="2924944"/>
            <a:ext cx="6505675" cy="3141451"/>
            <a:chOff x="2231740" y="2735821"/>
            <a:chExt cx="6505675" cy="3141451"/>
          </a:xfrm>
        </p:grpSpPr>
        <p:pic>
          <p:nvPicPr>
            <p:cNvPr id="3" name="図 2"/>
            <p:cNvPicPr>
              <a:picLocks noChangeAspect="1"/>
            </p:cNvPicPr>
            <p:nvPr/>
          </p:nvPicPr>
          <p:blipFill>
            <a:blip r:embed="rId4"/>
            <a:stretch>
              <a:fillRect/>
            </a:stretch>
          </p:blipFill>
          <p:spPr>
            <a:xfrm>
              <a:off x="4862916" y="4439665"/>
              <a:ext cx="637271" cy="504056"/>
            </a:xfrm>
            <a:prstGeom prst="rect">
              <a:avLst/>
            </a:prstGeom>
            <a:ln w="50800">
              <a:solidFill>
                <a:srgbClr val="FF0000"/>
              </a:solidFill>
            </a:ln>
          </p:spPr>
        </p:pic>
        <p:sp>
          <p:nvSpPr>
            <p:cNvPr id="4" name="円/楕円 3"/>
            <p:cNvSpPr/>
            <p:nvPr/>
          </p:nvSpPr>
          <p:spPr>
            <a:xfrm>
              <a:off x="2231740" y="3549960"/>
              <a:ext cx="792088" cy="648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dirty="0">
                <a:solidFill>
                  <a:prstClr val="white"/>
                </a:solidFill>
              </a:endParaRPr>
            </a:p>
          </p:txBody>
        </p:sp>
        <p:sp>
          <p:nvSpPr>
            <p:cNvPr id="5" name="円/楕円 4"/>
            <p:cNvSpPr/>
            <p:nvPr/>
          </p:nvSpPr>
          <p:spPr>
            <a:xfrm>
              <a:off x="4031686" y="3512014"/>
              <a:ext cx="792088" cy="648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dirty="0">
                <a:solidFill>
                  <a:prstClr val="white"/>
                </a:solidFill>
              </a:endParaRPr>
            </a:p>
          </p:txBody>
        </p:sp>
        <p:sp>
          <p:nvSpPr>
            <p:cNvPr id="6" name="円/楕円 5"/>
            <p:cNvSpPr/>
            <p:nvPr/>
          </p:nvSpPr>
          <p:spPr>
            <a:xfrm>
              <a:off x="5976156" y="2881098"/>
              <a:ext cx="792088" cy="648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dirty="0">
                <a:solidFill>
                  <a:prstClr val="white"/>
                </a:solidFill>
              </a:endParaRPr>
            </a:p>
          </p:txBody>
        </p:sp>
        <p:sp>
          <p:nvSpPr>
            <p:cNvPr id="7" name="円/楕円 6"/>
            <p:cNvSpPr/>
            <p:nvPr/>
          </p:nvSpPr>
          <p:spPr>
            <a:xfrm>
              <a:off x="7945327" y="2735821"/>
              <a:ext cx="792088" cy="648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dirty="0">
                <a:solidFill>
                  <a:prstClr val="white"/>
                </a:solidFill>
              </a:endParaRPr>
            </a:p>
          </p:txBody>
        </p:sp>
        <p:sp>
          <p:nvSpPr>
            <p:cNvPr id="8" name="円/楕円 7"/>
            <p:cNvSpPr/>
            <p:nvPr/>
          </p:nvSpPr>
          <p:spPr>
            <a:xfrm>
              <a:off x="2246598" y="5229200"/>
              <a:ext cx="792088" cy="648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dirty="0">
                <a:solidFill>
                  <a:prstClr val="white"/>
                </a:solidFill>
              </a:endParaRPr>
            </a:p>
          </p:txBody>
        </p:sp>
        <p:sp>
          <p:nvSpPr>
            <p:cNvPr id="9" name="テキスト ボックス 8"/>
            <p:cNvSpPr txBox="1"/>
            <p:nvPr/>
          </p:nvSpPr>
          <p:spPr>
            <a:xfrm>
              <a:off x="4287173" y="4965207"/>
              <a:ext cx="1941557" cy="338554"/>
            </a:xfrm>
            <a:prstGeom prst="rect">
              <a:avLst/>
            </a:prstGeom>
            <a:solidFill>
              <a:srgbClr val="FFC000"/>
            </a:solidFill>
          </p:spPr>
          <p:txBody>
            <a:bodyPr wrap="none" rtlCol="0">
              <a:spAutoFit/>
            </a:bodyPr>
            <a:lstStyle/>
            <a:p>
              <a:pPr fontAlgn="base">
                <a:spcBef>
                  <a:spcPct val="0"/>
                </a:spcBef>
                <a:spcAft>
                  <a:spcPct val="0"/>
                </a:spcAft>
              </a:pPr>
              <a:r>
                <a:rPr lang="ja-JP" altLang="en-US" sz="1600" dirty="0">
                  <a:solidFill>
                    <a:prstClr val="black"/>
                  </a:solidFill>
                  <a:latin typeface="Arial" charset="0"/>
                </a:rPr>
                <a:t>地域サポート薬剤師</a:t>
              </a:r>
            </a:p>
          </p:txBody>
        </p:sp>
      </p:grpSp>
      <p:sp>
        <p:nvSpPr>
          <p:cNvPr id="11" name="テキスト ボックス 10"/>
          <p:cNvSpPr txBox="1"/>
          <p:nvPr/>
        </p:nvSpPr>
        <p:spPr>
          <a:xfrm>
            <a:off x="185924" y="276059"/>
            <a:ext cx="7879080" cy="461665"/>
          </a:xfrm>
          <a:prstGeom prst="rect">
            <a:avLst/>
          </a:prstGeom>
          <a:noFill/>
        </p:spPr>
        <p:txBody>
          <a:bodyPr wrap="none" rtlCol="0">
            <a:spAutoFit/>
          </a:bodyPr>
          <a:lstStyle/>
          <a:p>
            <a:pPr algn="ctr"/>
            <a:r>
              <a:rPr kumimoji="1" lang="ja-JP" altLang="en-US" sz="2400" b="1" dirty="0">
                <a:latin typeface="メイリオ" panose="020B0604030504040204" pitchFamily="50" charset="-128"/>
                <a:ea typeface="メイリオ" panose="020B0604030504040204" pitchFamily="50" charset="-128"/>
              </a:rPr>
              <a:t>地域サポート薬剤師を中心とした地域でのフレイル予防</a:t>
            </a:r>
          </a:p>
        </p:txBody>
      </p:sp>
      <p:sp>
        <p:nvSpPr>
          <p:cNvPr id="12" name="正方形/長方形 11"/>
          <p:cNvSpPr/>
          <p:nvPr/>
        </p:nvSpPr>
        <p:spPr>
          <a:xfrm>
            <a:off x="6306741" y="6381328"/>
            <a:ext cx="2729756" cy="41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423602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図表 1"/>
          <p:cNvGraphicFramePr/>
          <p:nvPr>
            <p:extLst>
              <p:ext uri="{D42A27DB-BD31-4B8C-83A1-F6EECF244321}">
                <p14:modId xmlns:p14="http://schemas.microsoft.com/office/powerpoint/2010/main" val="2921830034"/>
              </p:ext>
            </p:extLst>
          </p:nvPr>
        </p:nvGraphicFramePr>
        <p:xfrm>
          <a:off x="395536" y="220486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左カーブ矢印 2"/>
          <p:cNvSpPr/>
          <p:nvPr/>
        </p:nvSpPr>
        <p:spPr bwMode="auto">
          <a:xfrm rot="20134366">
            <a:off x="4406477" y="2796704"/>
            <a:ext cx="504056" cy="1008112"/>
          </a:xfrm>
          <a:prstGeom prst="curvedLeftArrow">
            <a:avLst>
              <a:gd name="adj1" fmla="val 25000"/>
              <a:gd name="adj2" fmla="val 45685"/>
              <a:gd name="adj3" fmla="val 50022"/>
            </a:avLst>
          </a:prstGeom>
          <a:solidFill>
            <a:srgbClr val="FF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sng" strike="noStrike" cap="none" normalizeH="0" baseline="0">
              <a:ln>
                <a:noFill/>
              </a:ln>
              <a:solidFill>
                <a:schemeClr val="tx1"/>
              </a:solidFill>
              <a:effectLst/>
              <a:latin typeface="Arial" charset="0"/>
              <a:ea typeface="ＭＳ Ｐゴシック" pitchFamily="50" charset="-128"/>
            </a:endParaRPr>
          </a:p>
        </p:txBody>
      </p:sp>
      <p:sp>
        <p:nvSpPr>
          <p:cNvPr id="5" name="左カーブ矢印 4"/>
          <p:cNvSpPr/>
          <p:nvPr/>
        </p:nvSpPr>
        <p:spPr bwMode="auto">
          <a:xfrm rot="12710702">
            <a:off x="1863785" y="2775594"/>
            <a:ext cx="504056" cy="1008112"/>
          </a:xfrm>
          <a:prstGeom prst="curvedLeftArrow">
            <a:avLst>
              <a:gd name="adj1" fmla="val 25000"/>
              <a:gd name="adj2" fmla="val 45685"/>
              <a:gd name="adj3" fmla="val 50022"/>
            </a:avLst>
          </a:prstGeom>
          <a:solidFill>
            <a:srgbClr val="FF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sng" strike="noStrike" cap="none" normalizeH="0" baseline="0">
              <a:ln>
                <a:noFill/>
              </a:ln>
              <a:solidFill>
                <a:schemeClr val="tx1"/>
              </a:solidFill>
              <a:effectLst/>
              <a:latin typeface="Arial" charset="0"/>
              <a:ea typeface="ＭＳ Ｐゴシック" pitchFamily="50" charset="-128"/>
            </a:endParaRPr>
          </a:p>
        </p:txBody>
      </p:sp>
      <p:grpSp>
        <p:nvGrpSpPr>
          <p:cNvPr id="4" name="グループ化 3"/>
          <p:cNvGrpSpPr/>
          <p:nvPr/>
        </p:nvGrpSpPr>
        <p:grpSpPr>
          <a:xfrm>
            <a:off x="898361" y="2236395"/>
            <a:ext cx="4954090" cy="3208830"/>
            <a:chOff x="898361" y="2236395"/>
            <a:chExt cx="4954090" cy="3208830"/>
          </a:xfrm>
        </p:grpSpPr>
        <p:sp>
          <p:nvSpPr>
            <p:cNvPr id="9" name="二等辺三角形 8"/>
            <p:cNvSpPr/>
            <p:nvPr/>
          </p:nvSpPr>
          <p:spPr>
            <a:xfrm>
              <a:off x="1824800" y="2236395"/>
              <a:ext cx="3230675" cy="3208830"/>
            </a:xfrm>
            <a:prstGeom prst="triangle">
              <a:avLst/>
            </a:prstGeom>
            <a:solidFill>
              <a:srgbClr val="FF0000">
                <a:alpha val="4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左カーブ矢印 9"/>
            <p:cNvSpPr/>
            <p:nvPr/>
          </p:nvSpPr>
          <p:spPr bwMode="auto">
            <a:xfrm rot="20134366">
              <a:off x="5348395" y="4290184"/>
              <a:ext cx="504056" cy="1008112"/>
            </a:xfrm>
            <a:prstGeom prst="curvedLeftArrow">
              <a:avLst>
                <a:gd name="adj1" fmla="val 25000"/>
                <a:gd name="adj2" fmla="val 45685"/>
                <a:gd name="adj3" fmla="val 50022"/>
              </a:avLst>
            </a:prstGeom>
            <a:solidFill>
              <a:srgbClr val="FF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sng" strike="noStrike" cap="none" normalizeH="0" baseline="0">
                <a:ln>
                  <a:noFill/>
                </a:ln>
                <a:solidFill>
                  <a:schemeClr val="tx1"/>
                </a:solidFill>
                <a:effectLst/>
                <a:latin typeface="Arial" charset="0"/>
                <a:ea typeface="ＭＳ Ｐゴシック" pitchFamily="50" charset="-128"/>
              </a:endParaRPr>
            </a:p>
          </p:txBody>
        </p:sp>
        <p:sp>
          <p:nvSpPr>
            <p:cNvPr id="11" name="左カーブ矢印 10"/>
            <p:cNvSpPr/>
            <p:nvPr/>
          </p:nvSpPr>
          <p:spPr bwMode="auto">
            <a:xfrm rot="12710702">
              <a:off x="898361" y="4263548"/>
              <a:ext cx="504056" cy="1008112"/>
            </a:xfrm>
            <a:prstGeom prst="curvedLeftArrow">
              <a:avLst>
                <a:gd name="adj1" fmla="val 25000"/>
                <a:gd name="adj2" fmla="val 45685"/>
                <a:gd name="adj3" fmla="val 50022"/>
              </a:avLst>
            </a:prstGeom>
            <a:solidFill>
              <a:srgbClr val="FF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sng" strike="noStrike" cap="none" normalizeH="0" baseline="0">
                <a:ln>
                  <a:noFill/>
                </a:ln>
                <a:solidFill>
                  <a:schemeClr val="tx1"/>
                </a:solidFill>
                <a:effectLst/>
                <a:latin typeface="Arial" charset="0"/>
                <a:ea typeface="ＭＳ Ｐゴシック" pitchFamily="50" charset="-128"/>
              </a:endParaRPr>
            </a:p>
          </p:txBody>
        </p:sp>
      </p:grpSp>
      <p:pic>
        <p:nvPicPr>
          <p:cNvPr id="15" name="図 14"/>
          <p:cNvPicPr>
            <a:picLocks noChangeAspect="1"/>
          </p:cNvPicPr>
          <p:nvPr/>
        </p:nvPicPr>
        <p:blipFill rotWithShape="1">
          <a:blip r:embed="rId7" cstate="print">
            <a:extLst>
              <a:ext uri="{28A0092B-C50C-407E-A947-70E740481C1C}">
                <a14:useLocalDpi xmlns:a14="http://schemas.microsoft.com/office/drawing/2010/main" val="0"/>
              </a:ext>
            </a:extLst>
          </a:blip>
          <a:srcRect l="5484" t="11946" r="14479" b="6773"/>
          <a:stretch/>
        </p:blipFill>
        <p:spPr>
          <a:xfrm>
            <a:off x="4658505" y="1584846"/>
            <a:ext cx="1512168" cy="864096"/>
          </a:xfrm>
          <a:prstGeom prst="rect">
            <a:avLst/>
          </a:prstGeom>
        </p:spPr>
      </p:pic>
      <p:pic>
        <p:nvPicPr>
          <p:cNvPr id="1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4896" t="17550" r="67673" b="22934"/>
          <a:stretch/>
        </p:blipFill>
        <p:spPr bwMode="auto">
          <a:xfrm>
            <a:off x="4837548" y="2502306"/>
            <a:ext cx="693687" cy="941431"/>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図 4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8494" y="3710351"/>
            <a:ext cx="829326" cy="111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885" t="18279" r="21637" b="7762"/>
          <a:stretch/>
        </p:blipFill>
        <p:spPr bwMode="auto">
          <a:xfrm>
            <a:off x="5131735" y="3079500"/>
            <a:ext cx="621298" cy="1039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グループ化 5"/>
          <p:cNvGrpSpPr/>
          <p:nvPr/>
        </p:nvGrpSpPr>
        <p:grpSpPr>
          <a:xfrm>
            <a:off x="262581" y="2502307"/>
            <a:ext cx="2228709" cy="2170644"/>
            <a:chOff x="262581" y="2502307"/>
            <a:chExt cx="2228709" cy="2170644"/>
          </a:xfrm>
        </p:grpSpPr>
        <p:pic>
          <p:nvPicPr>
            <p:cNvPr id="19"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581" y="3054889"/>
              <a:ext cx="1152128" cy="161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テキスト ボックス 19"/>
            <p:cNvSpPr txBox="1"/>
            <p:nvPr/>
          </p:nvSpPr>
          <p:spPr>
            <a:xfrm>
              <a:off x="433179" y="2502307"/>
              <a:ext cx="2058111" cy="338554"/>
            </a:xfrm>
            <a:prstGeom prst="rect">
              <a:avLst/>
            </a:prstGeom>
            <a:solidFill>
              <a:srgbClr val="FFFF99"/>
            </a:solidFill>
          </p:spPr>
          <p:txBody>
            <a:bodyPr wrap="square" rtlCol="0">
              <a:spAutoFit/>
            </a:bodyPr>
            <a:lstStyle/>
            <a:p>
              <a:r>
                <a:rPr lang="ja-JP" altLang="en-US" sz="1600" b="1" dirty="0">
                  <a:solidFill>
                    <a:srgbClr val="FF0000"/>
                  </a:solidFill>
                  <a:latin typeface="メイリオ" panose="020B0604030504040204" pitchFamily="50" charset="-128"/>
                  <a:ea typeface="メイリオ" panose="020B0604030504040204" pitchFamily="50" charset="-128"/>
                </a:rPr>
                <a:t>地域サポート薬剤師</a:t>
              </a:r>
            </a:p>
          </p:txBody>
        </p:sp>
      </p:grpSp>
      <p:pic>
        <p:nvPicPr>
          <p:cNvPr id="13" name="Picture 2" descr="C:\Users\Hiroshi\Desktop\FREE\病院の写真たち\_MG_9441f.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154" t="2160" r="4260" b="8880"/>
          <a:stretch/>
        </p:blipFill>
        <p:spPr bwMode="auto">
          <a:xfrm>
            <a:off x="6376269" y="1078265"/>
            <a:ext cx="2214815" cy="1469299"/>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p:cNvSpPr txBox="1"/>
          <p:nvPr/>
        </p:nvSpPr>
        <p:spPr>
          <a:xfrm>
            <a:off x="5485275" y="266387"/>
            <a:ext cx="2479886" cy="523220"/>
          </a:xfrm>
          <a:prstGeom prst="rect">
            <a:avLst/>
          </a:prstGeom>
          <a:noFill/>
        </p:spPr>
        <p:txBody>
          <a:bodyPr wrap="square" rtlCol="0">
            <a:spAutoFit/>
          </a:bodyPr>
          <a:lstStyle/>
          <a:p>
            <a:r>
              <a:rPr kumimoji="1" lang="ja-JP" altLang="en-US" sz="2800" b="1" dirty="0">
                <a:latin typeface="メイリオ" panose="020B0604030504040204" pitchFamily="50" charset="-128"/>
                <a:ea typeface="メイリオ" panose="020B0604030504040204" pitchFamily="50" charset="-128"/>
              </a:rPr>
              <a:t>考察・まとめ</a:t>
            </a:r>
          </a:p>
        </p:txBody>
      </p:sp>
      <p:pic>
        <p:nvPicPr>
          <p:cNvPr id="26" name="図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27820" y="2693547"/>
            <a:ext cx="1619235" cy="1214426"/>
          </a:xfrm>
          <a:prstGeom prst="rect">
            <a:avLst/>
          </a:prstGeom>
        </p:spPr>
      </p:pic>
      <p:sp>
        <p:nvSpPr>
          <p:cNvPr id="8" name="正方形/長方形 7"/>
          <p:cNvSpPr/>
          <p:nvPr/>
        </p:nvSpPr>
        <p:spPr>
          <a:xfrm>
            <a:off x="6227927" y="5007659"/>
            <a:ext cx="1255750" cy="457455"/>
          </a:xfrm>
          <a:prstGeom prst="rect">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rPr>
              <a:t>医師会等</a:t>
            </a:r>
            <a:endParaRPr kumimoji="1" lang="en-US" altLang="ja-JP" sz="1000" b="1" dirty="0">
              <a:solidFill>
                <a:schemeClr val="tx1"/>
              </a:solidFill>
            </a:endParaRPr>
          </a:p>
          <a:p>
            <a:pPr algn="ctr"/>
            <a:r>
              <a:rPr lang="ja-JP" altLang="en-US" sz="1000" b="1" dirty="0">
                <a:solidFill>
                  <a:schemeClr val="tx1"/>
                </a:solidFill>
              </a:rPr>
              <a:t>（かかりつけ医等）</a:t>
            </a:r>
            <a:endParaRPr kumimoji="1" lang="ja-JP" altLang="en-US" sz="1000" b="1" dirty="0">
              <a:solidFill>
                <a:schemeClr val="tx1"/>
              </a:solidFill>
            </a:endParaRPr>
          </a:p>
        </p:txBody>
      </p:sp>
      <p:sp>
        <p:nvSpPr>
          <p:cNvPr id="24" name="正方形/長方形 23"/>
          <p:cNvSpPr/>
          <p:nvPr/>
        </p:nvSpPr>
        <p:spPr>
          <a:xfrm>
            <a:off x="7658857" y="5007658"/>
            <a:ext cx="1359768" cy="457455"/>
          </a:xfrm>
          <a:prstGeom prst="rect">
            <a:avLst/>
          </a:prstGeom>
          <a:solidFill>
            <a:schemeClr val="accent3">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rPr>
              <a:t>市町村</a:t>
            </a:r>
            <a:endParaRPr kumimoji="1" lang="en-US" altLang="ja-JP" sz="1000" b="1" dirty="0">
              <a:solidFill>
                <a:schemeClr val="tx1"/>
              </a:solidFill>
            </a:endParaRPr>
          </a:p>
          <a:p>
            <a:pPr algn="ctr"/>
            <a:r>
              <a:rPr lang="ja-JP" altLang="en-US" sz="1000" b="1" dirty="0">
                <a:solidFill>
                  <a:schemeClr val="tx1"/>
                </a:solidFill>
              </a:rPr>
              <a:t>（保健師、栄養士等）</a:t>
            </a:r>
            <a:endParaRPr kumimoji="1" lang="ja-JP" altLang="en-US" sz="1000" b="1" dirty="0">
              <a:solidFill>
                <a:schemeClr val="tx1"/>
              </a:solidFill>
            </a:endParaRPr>
          </a:p>
        </p:txBody>
      </p:sp>
      <p:sp>
        <p:nvSpPr>
          <p:cNvPr id="28" name="正方形/長方形 27"/>
          <p:cNvSpPr/>
          <p:nvPr/>
        </p:nvSpPr>
        <p:spPr>
          <a:xfrm>
            <a:off x="6855802" y="4229088"/>
            <a:ext cx="1359768" cy="457455"/>
          </a:xfrm>
          <a:prstGeom prst="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rPr>
              <a:t>薬剤師会</a:t>
            </a:r>
            <a:endParaRPr kumimoji="1" lang="en-US" altLang="ja-JP" sz="1000" b="1" dirty="0">
              <a:solidFill>
                <a:schemeClr val="tx1"/>
              </a:solidFill>
            </a:endParaRPr>
          </a:p>
          <a:p>
            <a:pPr algn="ctr"/>
            <a:r>
              <a:rPr lang="ja-JP" altLang="en-US" sz="1000" b="1" dirty="0">
                <a:solidFill>
                  <a:schemeClr val="tx1"/>
                </a:solidFill>
              </a:rPr>
              <a:t>（かかりつけ薬局）</a:t>
            </a:r>
            <a:endParaRPr lang="en-US" altLang="ja-JP" sz="1000" b="1" dirty="0">
              <a:solidFill>
                <a:schemeClr val="tx1"/>
              </a:solidFill>
            </a:endParaRPr>
          </a:p>
        </p:txBody>
      </p:sp>
      <p:pic>
        <p:nvPicPr>
          <p:cNvPr id="12" name="図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8327" y="1015669"/>
            <a:ext cx="1901644" cy="1162311"/>
          </a:xfrm>
          <a:prstGeom prst="rect">
            <a:avLst/>
          </a:prstGeom>
        </p:spPr>
      </p:pic>
      <p:sp>
        <p:nvSpPr>
          <p:cNvPr id="27" name="角丸四角形 26"/>
          <p:cNvSpPr/>
          <p:nvPr/>
        </p:nvSpPr>
        <p:spPr>
          <a:xfrm>
            <a:off x="0" y="2445175"/>
            <a:ext cx="8756044" cy="2700400"/>
          </a:xfrm>
          <a:prstGeom prst="roundRect">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00" b="1" dirty="0">
                <a:solidFill>
                  <a:schemeClr val="accent1">
                    <a:lumMod val="50000"/>
                  </a:schemeClr>
                </a:solidFill>
                <a:latin typeface="メイリオ" panose="020B0604030504040204" pitchFamily="50" charset="-128"/>
                <a:ea typeface="メイリオ" panose="020B0604030504040204" pitchFamily="50" charset="-128"/>
              </a:rPr>
              <a:t>薬剤師を活用した地域一体型</a:t>
            </a:r>
            <a:r>
              <a:rPr lang="en-US" altLang="ja-JP" sz="2200" b="1" dirty="0">
                <a:solidFill>
                  <a:schemeClr val="accent1">
                    <a:lumMod val="50000"/>
                  </a:schemeClr>
                </a:solidFill>
                <a:latin typeface="メイリオ" panose="020B0604030504040204" pitchFamily="50" charset="-128"/>
                <a:ea typeface="メイリオ" panose="020B0604030504040204" pitchFamily="50" charset="-128"/>
              </a:rPr>
              <a:t>NST</a:t>
            </a:r>
            <a:r>
              <a:rPr lang="ja-JP" altLang="en-US" sz="2200" b="1" dirty="0">
                <a:solidFill>
                  <a:schemeClr val="accent1">
                    <a:lumMod val="50000"/>
                  </a:schemeClr>
                </a:solidFill>
                <a:latin typeface="メイリオ" panose="020B0604030504040204" pitchFamily="50" charset="-128"/>
                <a:ea typeface="メイリオ" panose="020B0604030504040204" pitchFamily="50" charset="-128"/>
              </a:rPr>
              <a:t>モデル構築に関して</a:t>
            </a:r>
            <a:endParaRPr lang="en-US" altLang="ja-JP" sz="2200" b="1" dirty="0">
              <a:solidFill>
                <a:schemeClr val="accent1">
                  <a:lumMod val="50000"/>
                </a:schemeClr>
              </a:solidFill>
              <a:latin typeface="メイリオ" panose="020B0604030504040204" pitchFamily="50" charset="-128"/>
              <a:ea typeface="メイリオ" panose="020B0604030504040204" pitchFamily="50" charset="-128"/>
            </a:endParaRPr>
          </a:p>
          <a:p>
            <a:pPr algn="ctr"/>
            <a:endParaRPr lang="en-US" altLang="ja-JP" sz="2200" b="1" dirty="0">
              <a:solidFill>
                <a:schemeClr val="accent1">
                  <a:lumMod val="50000"/>
                </a:schemeClr>
              </a:solidFill>
              <a:latin typeface="メイリオ" panose="020B0604030504040204" pitchFamily="50" charset="-128"/>
              <a:ea typeface="メイリオ" panose="020B0604030504040204" pitchFamily="50" charset="-128"/>
            </a:endParaRPr>
          </a:p>
          <a:p>
            <a:r>
              <a:rPr lang="ja-JP" altLang="en-US" sz="2200" b="1" dirty="0">
                <a:solidFill>
                  <a:schemeClr val="accent1">
                    <a:lumMod val="50000"/>
                  </a:schemeClr>
                </a:solidFill>
                <a:latin typeface="メイリオ" panose="020B0604030504040204" pitchFamily="50" charset="-128"/>
                <a:ea typeface="メイリオ" panose="020B0604030504040204" pitchFamily="50" charset="-128"/>
              </a:rPr>
              <a:t>・</a:t>
            </a:r>
            <a:r>
              <a:rPr lang="ja-JP" altLang="en-US" sz="2200" b="1" dirty="0">
                <a:solidFill>
                  <a:srgbClr val="FF0000"/>
                </a:solidFill>
                <a:latin typeface="メイリオ" panose="020B0604030504040204" pitchFamily="50" charset="-128"/>
                <a:ea typeface="メイリオ" panose="020B0604030504040204" pitchFamily="50" charset="-128"/>
              </a:rPr>
              <a:t>地域連携担当薬剤師</a:t>
            </a:r>
            <a:r>
              <a:rPr lang="ja-JP" altLang="en-US" sz="2200" b="1" dirty="0">
                <a:solidFill>
                  <a:schemeClr val="accent1">
                    <a:lumMod val="50000"/>
                  </a:schemeClr>
                </a:solidFill>
                <a:latin typeface="メイリオ" panose="020B0604030504040204" pitchFamily="50" charset="-128"/>
                <a:ea typeface="メイリオ" panose="020B0604030504040204" pitchFamily="50" charset="-128"/>
              </a:rPr>
              <a:t>の配置により情報共有が容易となった</a:t>
            </a:r>
            <a:endParaRPr lang="en-US" altLang="ja-JP" sz="2200" b="1" dirty="0">
              <a:solidFill>
                <a:schemeClr val="accent1">
                  <a:lumMod val="50000"/>
                </a:schemeClr>
              </a:solidFill>
              <a:latin typeface="メイリオ" panose="020B0604030504040204" pitchFamily="50" charset="-128"/>
              <a:ea typeface="メイリオ" panose="020B0604030504040204" pitchFamily="50" charset="-128"/>
            </a:endParaRPr>
          </a:p>
          <a:p>
            <a:r>
              <a:rPr lang="ja-JP" altLang="en-US" sz="2200" b="1" dirty="0">
                <a:solidFill>
                  <a:schemeClr val="accent1">
                    <a:lumMod val="50000"/>
                  </a:schemeClr>
                </a:solidFill>
                <a:latin typeface="メイリオ" panose="020B0604030504040204" pitchFamily="50" charset="-128"/>
                <a:ea typeface="メイリオ" panose="020B0604030504040204" pitchFamily="50" charset="-128"/>
              </a:rPr>
              <a:t>・</a:t>
            </a:r>
            <a:r>
              <a:rPr lang="ja-JP" altLang="en-US" sz="2200" b="1" dirty="0">
                <a:solidFill>
                  <a:srgbClr val="FF0000"/>
                </a:solidFill>
                <a:latin typeface="メイリオ" panose="020B0604030504040204" pitchFamily="50" charset="-128"/>
                <a:ea typeface="メイリオ" panose="020B0604030504040204" pitchFamily="50" charset="-128"/>
              </a:rPr>
              <a:t>薬剤管理サマリー</a:t>
            </a:r>
            <a:r>
              <a:rPr lang="ja-JP" altLang="en-US" sz="2200" b="1" dirty="0">
                <a:solidFill>
                  <a:schemeClr val="accent1">
                    <a:lumMod val="50000"/>
                  </a:schemeClr>
                </a:solidFill>
                <a:latin typeface="メイリオ" panose="020B0604030504040204" pitchFamily="50" charset="-128"/>
                <a:ea typeface="メイリオ" panose="020B0604030504040204" pitchFamily="50" charset="-128"/>
              </a:rPr>
              <a:t>等を活用した栄養学的介入が可能</a:t>
            </a:r>
            <a:endParaRPr lang="en-US" altLang="ja-JP" sz="2200" b="1" dirty="0">
              <a:solidFill>
                <a:schemeClr val="accent1">
                  <a:lumMod val="50000"/>
                </a:schemeClr>
              </a:solidFill>
              <a:latin typeface="メイリオ" panose="020B0604030504040204" pitchFamily="50" charset="-128"/>
              <a:ea typeface="メイリオ" panose="020B0604030504040204" pitchFamily="50" charset="-128"/>
            </a:endParaRPr>
          </a:p>
          <a:p>
            <a:r>
              <a:rPr lang="ja-JP" altLang="en-US" sz="2200" b="1" dirty="0">
                <a:solidFill>
                  <a:schemeClr val="accent1">
                    <a:lumMod val="50000"/>
                  </a:schemeClr>
                </a:solidFill>
                <a:latin typeface="メイリオ" panose="020B0604030504040204" pitchFamily="50" charset="-128"/>
                <a:ea typeface="メイリオ" panose="020B0604030504040204" pitchFamily="50" charset="-128"/>
              </a:rPr>
              <a:t>・</a:t>
            </a:r>
            <a:r>
              <a:rPr lang="ja-JP" altLang="en-US" sz="2200" b="1" dirty="0">
                <a:solidFill>
                  <a:srgbClr val="FF0000"/>
                </a:solidFill>
                <a:latin typeface="メイリオ" panose="020B0604030504040204" pitchFamily="50" charset="-128"/>
                <a:ea typeface="メイリオ" panose="020B0604030504040204" pitchFamily="50" charset="-128"/>
              </a:rPr>
              <a:t>認定制度</a:t>
            </a:r>
            <a:r>
              <a:rPr lang="ja-JP" altLang="en-US" sz="2200" b="1" dirty="0">
                <a:solidFill>
                  <a:schemeClr val="accent1">
                    <a:lumMod val="50000"/>
                  </a:schemeClr>
                </a:solidFill>
                <a:latin typeface="メイリオ" panose="020B0604030504040204" pitchFamily="50" charset="-128"/>
                <a:ea typeface="メイリオ" panose="020B0604030504040204" pitchFamily="50" charset="-128"/>
              </a:rPr>
              <a:t>による薬剤師のスキル・モチベーション向上は有用</a:t>
            </a:r>
            <a:endParaRPr lang="en-US" altLang="ja-JP" sz="2200" b="1" dirty="0">
              <a:solidFill>
                <a:schemeClr val="accent1">
                  <a:lumMod val="50000"/>
                </a:schemeClr>
              </a:solidFill>
              <a:latin typeface="メイリオ" panose="020B0604030504040204" pitchFamily="50" charset="-128"/>
              <a:ea typeface="メイリオ" panose="020B0604030504040204" pitchFamily="50" charset="-128"/>
            </a:endParaRPr>
          </a:p>
          <a:p>
            <a:r>
              <a:rPr lang="ja-JP" altLang="en-US" sz="2200" b="1" dirty="0">
                <a:solidFill>
                  <a:schemeClr val="accent1">
                    <a:lumMod val="50000"/>
                  </a:schemeClr>
                </a:solidFill>
                <a:latin typeface="メイリオ" panose="020B0604030504040204" pitchFamily="50" charset="-128"/>
                <a:ea typeface="メイリオ" panose="020B0604030504040204" pitchFamily="50" charset="-128"/>
              </a:rPr>
              <a:t>・</a:t>
            </a:r>
            <a:r>
              <a:rPr lang="ja-JP" altLang="en-US" sz="2200" b="1" dirty="0">
                <a:solidFill>
                  <a:srgbClr val="FF0000"/>
                </a:solidFill>
                <a:latin typeface="メイリオ" panose="020B0604030504040204" pitchFamily="50" charset="-128"/>
                <a:ea typeface="メイリオ" panose="020B0604030504040204" pitchFamily="50" charset="-128"/>
              </a:rPr>
              <a:t>低栄養チェックシート等のツール</a:t>
            </a:r>
            <a:r>
              <a:rPr lang="ja-JP" altLang="en-US" sz="2200" b="1" dirty="0">
                <a:solidFill>
                  <a:schemeClr val="tx2">
                    <a:lumMod val="75000"/>
                  </a:schemeClr>
                </a:solidFill>
                <a:latin typeface="メイリオ" panose="020B0604030504040204" pitchFamily="50" charset="-128"/>
                <a:ea typeface="メイリオ" panose="020B0604030504040204" pitchFamily="50" charset="-128"/>
              </a:rPr>
              <a:t>により効率的介入が可能</a:t>
            </a:r>
            <a:endParaRPr lang="en-US" altLang="ja-JP" sz="2200" b="1" dirty="0">
              <a:solidFill>
                <a:schemeClr val="tx2">
                  <a:lumMod val="75000"/>
                </a:schemeClr>
              </a:solidFill>
              <a:latin typeface="メイリオ" panose="020B0604030504040204" pitchFamily="50" charset="-128"/>
              <a:ea typeface="メイリオ" panose="020B0604030504040204" pitchFamily="50" charset="-128"/>
            </a:endParaRPr>
          </a:p>
          <a:p>
            <a:r>
              <a:rPr lang="ja-JP" altLang="en-US" sz="2200" b="1" dirty="0">
                <a:solidFill>
                  <a:schemeClr val="tx2">
                    <a:lumMod val="75000"/>
                  </a:schemeClr>
                </a:solidFill>
                <a:latin typeface="メイリオ" panose="020B0604030504040204" pitchFamily="50" charset="-128"/>
                <a:ea typeface="メイリオ" panose="020B0604030504040204" pitchFamily="50" charset="-128"/>
              </a:rPr>
              <a:t>・</a:t>
            </a:r>
            <a:r>
              <a:rPr lang="ja-JP" altLang="en-US" sz="2200" b="1" dirty="0">
                <a:solidFill>
                  <a:srgbClr val="FF0000"/>
                </a:solidFill>
                <a:latin typeface="メイリオ" panose="020B0604030504040204" pitchFamily="50" charset="-128"/>
                <a:ea typeface="メイリオ" panose="020B0604030504040204" pitchFamily="50" charset="-128"/>
              </a:rPr>
              <a:t>行政等との協働</a:t>
            </a:r>
            <a:r>
              <a:rPr lang="ja-JP" altLang="en-US" sz="2200" b="1" dirty="0">
                <a:solidFill>
                  <a:schemeClr val="tx2">
                    <a:lumMod val="75000"/>
                  </a:schemeClr>
                </a:solidFill>
                <a:latin typeface="メイリオ" panose="020B0604030504040204" pitchFamily="50" charset="-128"/>
                <a:ea typeface="メイリオ" panose="020B0604030504040204" pitchFamily="50" charset="-128"/>
              </a:rPr>
              <a:t>により地域全体への介入が可能</a:t>
            </a:r>
            <a:endParaRPr lang="ja-JP" altLang="en-US" sz="2200" b="1" dirty="0">
              <a:solidFill>
                <a:schemeClr val="tx2">
                  <a:lumMod val="75000"/>
                </a:schemeClr>
              </a:solidFill>
              <a:latin typeface="メイリオ" panose="020B0604030504040204" pitchFamily="50" charset="-128"/>
              <a:ea typeface="メイリオ" panose="020B0604030504040204" pitchFamily="50" charset="-128"/>
              <a:cs typeface="Yu Gothic"/>
            </a:endParaRPr>
          </a:p>
        </p:txBody>
      </p:sp>
      <p:sp>
        <p:nvSpPr>
          <p:cNvPr id="29" name="正方形/長方形 28"/>
          <p:cNvSpPr/>
          <p:nvPr/>
        </p:nvSpPr>
        <p:spPr>
          <a:xfrm>
            <a:off x="6306741" y="6381328"/>
            <a:ext cx="2729756" cy="41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0" name="タイトル 1"/>
          <p:cNvSpPr txBox="1">
            <a:spLocks/>
          </p:cNvSpPr>
          <p:nvPr/>
        </p:nvSpPr>
        <p:spPr>
          <a:xfrm>
            <a:off x="338025" y="5872434"/>
            <a:ext cx="8640959" cy="807498"/>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lvl1pPr algn="r" rtl="0" eaLnBrk="1" fontAlgn="base" hangingPunct="1">
              <a:spcBef>
                <a:spcPct val="0"/>
              </a:spcBef>
              <a:spcAft>
                <a:spcPct val="0"/>
              </a:spcAft>
              <a:defRPr kumimoji="1" sz="2400" b="1" kern="1200">
                <a:solidFill>
                  <a:schemeClr val="tx1"/>
                </a:solidFill>
                <a:latin typeface="HG丸ｺﾞｼｯｸM-PRO" pitchFamily="50" charset="-128"/>
                <a:ea typeface="HG丸ｺﾞｼｯｸM-PRO" pitchFamily="50" charset="-128"/>
                <a:cs typeface="+mj-cs"/>
              </a:defRPr>
            </a:lvl1pPr>
            <a:lvl2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2pPr>
            <a:lvl3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3pPr>
            <a:lvl4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4pPr>
            <a:lvl5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5pPr>
            <a:lvl6pPr marL="4572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6pPr>
            <a:lvl7pPr marL="9144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7pPr>
            <a:lvl8pPr marL="13716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8pPr>
            <a:lvl9pPr marL="18288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9pPr>
          </a:lstStyle>
          <a:p>
            <a:pPr algn="l"/>
            <a:r>
              <a:rPr lang="ja-JP" altLang="en-US" dirty="0">
                <a:solidFill>
                  <a:schemeClr val="bg1"/>
                </a:solidFill>
                <a:latin typeface="メイリオ" panose="020B0604030504040204" pitchFamily="50" charset="-128"/>
                <a:ea typeface="メイリオ" panose="020B0604030504040204" pitchFamily="50" charset="-128"/>
              </a:rPr>
              <a:t>今回の発表及び地域連携活動に際し、多大なご支援を頂いております先生方にこの場を借りまして御礼申し上げます。</a:t>
            </a:r>
          </a:p>
        </p:txBody>
      </p:sp>
      <p:pic>
        <p:nvPicPr>
          <p:cNvPr id="31" name="図 30"/>
          <p:cNvPicPr>
            <a:picLocks noChangeAspect="1"/>
          </p:cNvPicPr>
          <p:nvPr/>
        </p:nvPicPr>
        <p:blipFill rotWithShape="1">
          <a:blip r:embed="rId15" cstate="print">
            <a:extLst>
              <a:ext uri="{BEBA8EAE-BF5A-486C-A8C5-ECC9F3942E4B}">
                <a14:imgProps xmlns:a14="http://schemas.microsoft.com/office/drawing/2010/main">
                  <a14:imgLayer r:embed="rId16">
                    <a14:imgEffect>
                      <a14:colorTemperature colorTemp="4978"/>
                    </a14:imgEffect>
                    <a14:imgEffect>
                      <a14:saturation sat="126000"/>
                    </a14:imgEffect>
                  </a14:imgLayer>
                </a14:imgProps>
              </a:ext>
              <a:ext uri="{28A0092B-C50C-407E-A947-70E740481C1C}">
                <a14:useLocalDpi xmlns:a14="http://schemas.microsoft.com/office/drawing/2010/main" val="0"/>
              </a:ext>
            </a:extLst>
          </a:blip>
          <a:srcRect l="1266" t="11393" r="2532" b="3165"/>
          <a:stretch/>
        </p:blipFill>
        <p:spPr>
          <a:xfrm>
            <a:off x="2455567" y="709975"/>
            <a:ext cx="1979934" cy="1172329"/>
          </a:xfrm>
          <a:prstGeom prst="rect">
            <a:avLst/>
          </a:prstGeom>
        </p:spPr>
      </p:pic>
    </p:spTree>
    <p:extLst>
      <p:ext uri="{BB962C8B-B14F-4D97-AF65-F5344CB8AC3E}">
        <p14:creationId xmlns:p14="http://schemas.microsoft.com/office/powerpoint/2010/main" val="415476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p:cNvSpPr>
            <a:spLocks noGrp="1"/>
          </p:cNvSpPr>
          <p:nvPr>
            <p:ph idx="1"/>
          </p:nvPr>
        </p:nvSpPr>
        <p:spPr>
          <a:xfrm>
            <a:off x="323528" y="928440"/>
            <a:ext cx="8568952" cy="3014103"/>
          </a:xfrm>
        </p:spPr>
        <p:txBody>
          <a:bodyPr>
            <a:noAutofit/>
          </a:bodyPr>
          <a:lstStyle/>
          <a:p>
            <a:r>
              <a:rPr kumimoji="1" lang="ja-JP" altLang="en-US" b="1" dirty="0">
                <a:latin typeface="メイリオ" panose="020B0604030504040204" pitchFamily="50" charset="-128"/>
                <a:ea typeface="メイリオ" panose="020B0604030504040204" pitchFamily="50" charset="-128"/>
              </a:rPr>
              <a:t>香川県西部</a:t>
            </a:r>
            <a:r>
              <a:rPr lang="ja-JP" altLang="en-US" b="1" dirty="0">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観音寺市、三豊市）の中核拠点病院</a:t>
            </a:r>
            <a:endParaRPr kumimoji="1"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病床数：一般 </a:t>
            </a:r>
            <a:r>
              <a:rPr lang="en-US" altLang="ja-JP" b="1" dirty="0">
                <a:latin typeface="メイリオ" panose="020B0604030504040204" pitchFamily="50" charset="-128"/>
                <a:ea typeface="メイリオ" panose="020B0604030504040204" pitchFamily="50" charset="-128"/>
              </a:rPr>
              <a:t>462 </a:t>
            </a:r>
            <a:r>
              <a:rPr lang="ja-JP" altLang="en-US" b="1" dirty="0">
                <a:latin typeface="メイリオ" panose="020B0604030504040204" pitchFamily="50" charset="-128"/>
                <a:ea typeface="メイリオ" panose="020B0604030504040204" pitchFamily="50" charset="-128"/>
              </a:rPr>
              <a:t>床（感染症病床</a:t>
            </a:r>
            <a:r>
              <a:rPr lang="en-US" altLang="ja-JP" b="1" dirty="0">
                <a:latin typeface="メイリオ" panose="020B0604030504040204" pitchFamily="50" charset="-128"/>
                <a:ea typeface="メイリオ" panose="020B0604030504040204" pitchFamily="50" charset="-128"/>
              </a:rPr>
              <a:t>4</a:t>
            </a:r>
            <a:r>
              <a:rPr lang="ja-JP" altLang="en-US" b="1" dirty="0">
                <a:latin typeface="メイリオ" panose="020B0604030504040204" pitchFamily="50" charset="-128"/>
                <a:ea typeface="メイリオ" panose="020B0604030504040204" pitchFamily="50" charset="-128"/>
              </a:rPr>
              <a:t>床を含む）、診療科：</a:t>
            </a:r>
            <a:r>
              <a:rPr lang="en-US" altLang="ja-JP" b="1" dirty="0">
                <a:latin typeface="メイリオ" panose="020B0604030504040204" pitchFamily="50" charset="-128"/>
                <a:ea typeface="メイリオ" panose="020B0604030504040204" pitchFamily="50" charset="-128"/>
              </a:rPr>
              <a:t>29</a:t>
            </a:r>
            <a:r>
              <a:rPr lang="ja-JP" altLang="en-US" b="1" dirty="0">
                <a:latin typeface="メイリオ" panose="020B0604030504040204" pitchFamily="50" charset="-128"/>
                <a:ea typeface="メイリオ" panose="020B0604030504040204" pitchFamily="50" charset="-128"/>
              </a:rPr>
              <a:t>科</a:t>
            </a:r>
            <a:endParaRPr lang="en-US" altLang="ja-JP" b="1" dirty="0">
              <a:latin typeface="メイリオ" panose="020B0604030504040204" pitchFamily="50" charset="-128"/>
              <a:ea typeface="メイリオ" panose="020B0604030504040204" pitchFamily="50" charset="-128"/>
            </a:endParaRPr>
          </a:p>
          <a:p>
            <a:pPr>
              <a:defRPr/>
            </a:pPr>
            <a:r>
              <a:rPr lang="ja-JP" altLang="en-US" b="1" dirty="0">
                <a:latin typeface="メイリオ" panose="020B0604030504040204" pitchFamily="50" charset="-128"/>
                <a:ea typeface="メイリオ" panose="020B0604030504040204" pitchFamily="50" charset="-128"/>
              </a:rPr>
              <a:t>平均在院日数：</a:t>
            </a:r>
            <a:r>
              <a:rPr lang="en-US" altLang="ja-JP" b="1" dirty="0">
                <a:latin typeface="メイリオ" panose="020B0604030504040204" pitchFamily="50" charset="-128"/>
                <a:ea typeface="メイリオ" panose="020B0604030504040204" pitchFamily="50" charset="-128"/>
              </a:rPr>
              <a:t>14.3</a:t>
            </a:r>
            <a:r>
              <a:rPr lang="ja-JP" altLang="en-US" b="1" dirty="0">
                <a:latin typeface="メイリオ" panose="020B0604030504040204" pitchFamily="50" charset="-128"/>
                <a:ea typeface="メイリオ" panose="020B0604030504040204" pitchFamily="50" charset="-128"/>
              </a:rPr>
              <a:t>日、平均入院患者数</a:t>
            </a:r>
            <a:r>
              <a:rPr lang="en-US" altLang="ja-JP" b="1" dirty="0">
                <a:latin typeface="メイリオ" panose="020B0604030504040204" pitchFamily="50" charset="-128"/>
                <a:ea typeface="メイリオ" panose="020B0604030504040204" pitchFamily="50" charset="-128"/>
              </a:rPr>
              <a:t>:340.4</a:t>
            </a:r>
            <a:r>
              <a:rPr lang="ja-JP" altLang="en-US" b="1" dirty="0">
                <a:latin typeface="メイリオ" panose="020B0604030504040204" pitchFamily="50" charset="-128"/>
                <a:ea typeface="メイリオ" panose="020B0604030504040204" pitchFamily="50" charset="-128"/>
              </a:rPr>
              <a:t>人</a:t>
            </a:r>
            <a:endParaRPr lang="en-US" altLang="ja-JP" b="1" dirty="0">
              <a:latin typeface="メイリオ" panose="020B0604030504040204" pitchFamily="50" charset="-128"/>
              <a:ea typeface="メイリオ" panose="020B0604030504040204" pitchFamily="50" charset="-128"/>
            </a:endParaRPr>
          </a:p>
          <a:p>
            <a:pPr>
              <a:defRPr/>
            </a:pPr>
            <a:r>
              <a:rPr lang="ja-JP" altLang="en-US" b="1" dirty="0">
                <a:latin typeface="メイリオ" panose="020B0604030504040204" pitchFamily="50" charset="-128"/>
                <a:ea typeface="メイリオ" panose="020B0604030504040204" pitchFamily="50" charset="-128"/>
              </a:rPr>
              <a:t>地域医療支援病院、地域がん診療拠点病院、災害拠点病院など</a:t>
            </a:r>
            <a:endParaRPr lang="en-US" altLang="ja-JP" b="1" dirty="0">
              <a:latin typeface="メイリオ" panose="020B0604030504040204" pitchFamily="50" charset="-128"/>
              <a:ea typeface="メイリオ" panose="020B0604030504040204" pitchFamily="50" charset="-128"/>
            </a:endParaRPr>
          </a:p>
          <a:p>
            <a:pPr>
              <a:defRPr/>
            </a:pPr>
            <a:r>
              <a:rPr lang="en-US" altLang="ja-JP" b="1" dirty="0">
                <a:solidFill>
                  <a:srgbClr val="FF0000"/>
                </a:solidFill>
                <a:latin typeface="メイリオ" panose="020B0604030504040204" pitchFamily="50" charset="-128"/>
                <a:ea typeface="メイリオ" panose="020B0604030504040204" pitchFamily="50" charset="-128"/>
              </a:rPr>
              <a:t>NST</a:t>
            </a:r>
            <a:r>
              <a:rPr lang="ja-JP" altLang="en-US" b="1" dirty="0">
                <a:solidFill>
                  <a:srgbClr val="FF0000"/>
                </a:solidFill>
                <a:latin typeface="メイリオ" panose="020B0604030504040204" pitchFamily="50" charset="-128"/>
                <a:ea typeface="メイリオ" panose="020B0604030504040204" pitchFamily="50" charset="-128"/>
              </a:rPr>
              <a:t>：</a:t>
            </a:r>
            <a:r>
              <a:rPr lang="en-US" altLang="ja-JP" b="1" dirty="0">
                <a:solidFill>
                  <a:srgbClr val="FF0000"/>
                </a:solidFill>
                <a:latin typeface="メイリオ" panose="020B0604030504040204" pitchFamily="50" charset="-128"/>
                <a:ea typeface="メイリオ" panose="020B0604030504040204" pitchFamily="50" charset="-128"/>
              </a:rPr>
              <a:t>2002</a:t>
            </a:r>
            <a:r>
              <a:rPr lang="ja-JP" altLang="en-US" b="1" dirty="0">
                <a:solidFill>
                  <a:srgbClr val="FF0000"/>
                </a:solidFill>
                <a:latin typeface="メイリオ" panose="020B0604030504040204" pitchFamily="50" charset="-128"/>
                <a:ea typeface="メイリオ" panose="020B0604030504040204" pitchFamily="50" charset="-128"/>
              </a:rPr>
              <a:t>年</a:t>
            </a:r>
            <a:r>
              <a:rPr lang="en-US" altLang="ja-JP" b="1" dirty="0">
                <a:solidFill>
                  <a:srgbClr val="FF0000"/>
                </a:solidFill>
                <a:latin typeface="メイリオ" panose="020B0604030504040204" pitchFamily="50" charset="-128"/>
                <a:ea typeface="メイリオ" panose="020B0604030504040204" pitchFamily="50" charset="-128"/>
              </a:rPr>
              <a:t>6</a:t>
            </a:r>
            <a:r>
              <a:rPr lang="ja-JP" altLang="en-US" b="1" dirty="0">
                <a:solidFill>
                  <a:srgbClr val="FF0000"/>
                </a:solidFill>
                <a:latin typeface="メイリオ" panose="020B0604030504040204" pitchFamily="50" charset="-128"/>
                <a:ea typeface="メイリオ" panose="020B0604030504040204" pitchFamily="50" charset="-128"/>
              </a:rPr>
              <a:t>月稼働、ラウンド患者数：</a:t>
            </a:r>
            <a:r>
              <a:rPr lang="en-US" altLang="ja-JP" b="1" dirty="0">
                <a:solidFill>
                  <a:srgbClr val="FF0000"/>
                </a:solidFill>
                <a:latin typeface="メイリオ" panose="020B0604030504040204" pitchFamily="50" charset="-128"/>
                <a:ea typeface="メイリオ" panose="020B0604030504040204" pitchFamily="50" charset="-128"/>
              </a:rPr>
              <a:t>1189</a:t>
            </a:r>
            <a:r>
              <a:rPr lang="ja-JP" altLang="en-US" b="1" dirty="0">
                <a:solidFill>
                  <a:srgbClr val="FF0000"/>
                </a:solidFill>
                <a:latin typeface="メイリオ" panose="020B0604030504040204" pitchFamily="50" charset="-128"/>
                <a:ea typeface="メイリオ" panose="020B0604030504040204" pitchFamily="50" charset="-128"/>
              </a:rPr>
              <a:t>件</a:t>
            </a:r>
            <a:r>
              <a:rPr lang="en-US" altLang="ja-JP" b="1" dirty="0">
                <a:solidFill>
                  <a:srgbClr val="FF0000"/>
                </a:solidFill>
                <a:latin typeface="メイリオ" panose="020B0604030504040204" pitchFamily="50" charset="-128"/>
                <a:ea typeface="メイリオ" panose="020B0604030504040204" pitchFamily="50" charset="-128"/>
              </a:rPr>
              <a:t>/</a:t>
            </a:r>
            <a:r>
              <a:rPr lang="ja-JP" altLang="en-US" b="1" dirty="0">
                <a:solidFill>
                  <a:srgbClr val="FF0000"/>
                </a:solidFill>
                <a:latin typeface="メイリオ" panose="020B0604030504040204" pitchFamily="50" charset="-128"/>
                <a:ea typeface="メイリオ" panose="020B0604030504040204" pitchFamily="50" charset="-128"/>
              </a:rPr>
              <a:t>年（</a:t>
            </a:r>
            <a:r>
              <a:rPr lang="en-US" altLang="ja-JP" b="1" dirty="0">
                <a:solidFill>
                  <a:srgbClr val="FF0000"/>
                </a:solidFill>
                <a:latin typeface="メイリオ" panose="020B0604030504040204" pitchFamily="50" charset="-128"/>
                <a:ea typeface="メイリオ" panose="020B0604030504040204" pitchFamily="50" charset="-128"/>
              </a:rPr>
              <a:t>2019</a:t>
            </a:r>
            <a:r>
              <a:rPr lang="ja-JP" altLang="en-US" b="1" dirty="0">
                <a:solidFill>
                  <a:srgbClr val="FF0000"/>
                </a:solidFill>
                <a:latin typeface="メイリオ" panose="020B0604030504040204" pitchFamily="50" charset="-128"/>
                <a:ea typeface="メイリオ" panose="020B0604030504040204" pitchFamily="50" charset="-128"/>
              </a:rPr>
              <a:t>年）</a:t>
            </a:r>
            <a:endParaRPr lang="ja-JP" altLang="en-US"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薬剤師数：</a:t>
            </a:r>
            <a:r>
              <a:rPr lang="en-US" altLang="ja-JP" b="1" dirty="0">
                <a:latin typeface="メイリオ" panose="020B0604030504040204" pitchFamily="50" charset="-128"/>
                <a:ea typeface="メイリオ" panose="020B0604030504040204" pitchFamily="50" charset="-128"/>
              </a:rPr>
              <a:t>2</a:t>
            </a:r>
            <a:r>
              <a:rPr lang="ja-JP" altLang="en-US" b="1" dirty="0">
                <a:latin typeface="メイリオ" panose="020B0604030504040204" pitchFamily="50" charset="-128"/>
                <a:ea typeface="メイリオ" panose="020B0604030504040204" pitchFamily="50" charset="-128"/>
              </a:rPr>
              <a:t>６名（非常勤</a:t>
            </a:r>
            <a:r>
              <a:rPr lang="en-US" altLang="ja-JP" b="1" dirty="0">
                <a:latin typeface="メイリオ" panose="020B0604030504040204" pitchFamily="50" charset="-128"/>
                <a:ea typeface="メイリオ" panose="020B0604030504040204" pitchFamily="50" charset="-128"/>
              </a:rPr>
              <a:t>1</a:t>
            </a:r>
            <a:r>
              <a:rPr lang="ja-JP" altLang="en-US" b="1" dirty="0">
                <a:latin typeface="メイリオ" panose="020B0604030504040204" pitchFamily="50" charset="-128"/>
                <a:ea typeface="メイリオ" panose="020B0604030504040204" pitchFamily="50" charset="-128"/>
              </a:rPr>
              <a:t>名含む）、調剤助手：</a:t>
            </a:r>
            <a:r>
              <a:rPr lang="en-US" altLang="ja-JP" b="1" dirty="0">
                <a:latin typeface="メイリオ" panose="020B0604030504040204" pitchFamily="50" charset="-128"/>
                <a:ea typeface="メイリオ" panose="020B0604030504040204" pitchFamily="50" charset="-128"/>
              </a:rPr>
              <a:t>3</a:t>
            </a:r>
            <a:r>
              <a:rPr lang="ja-JP" altLang="en-US" b="1" dirty="0">
                <a:latin typeface="メイリオ" panose="020B0604030504040204" pitchFamily="50" charset="-128"/>
                <a:ea typeface="メイリオ" panose="020B0604030504040204" pitchFamily="50" charset="-128"/>
              </a:rPr>
              <a:t>名</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病棟薬剤業務実施加算算定、薬剤管理指導業務：</a:t>
            </a:r>
            <a:r>
              <a:rPr lang="en-US" altLang="ja-JP" b="1" dirty="0">
                <a:latin typeface="メイリオ" panose="020B0604030504040204" pitchFamily="50" charset="-128"/>
                <a:ea typeface="メイリオ" panose="020B0604030504040204" pitchFamily="50" charset="-128"/>
              </a:rPr>
              <a:t>1400</a:t>
            </a:r>
            <a:r>
              <a:rPr lang="ja-JP" altLang="en-US" b="1" dirty="0">
                <a:latin typeface="メイリオ" panose="020B0604030504040204" pitchFamily="50" charset="-128"/>
                <a:ea typeface="メイリオ" panose="020B0604030504040204" pitchFamily="50" charset="-128"/>
              </a:rPr>
              <a:t>件</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月</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院外処方箋発行率：</a:t>
            </a:r>
            <a:r>
              <a:rPr lang="en-US" altLang="ja-JP" b="1" dirty="0">
                <a:latin typeface="メイリオ" panose="020B0604030504040204" pitchFamily="50" charset="-128"/>
                <a:ea typeface="メイリオ" panose="020B0604030504040204" pitchFamily="50" charset="-128"/>
              </a:rPr>
              <a:t>94.8</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p:txBody>
      </p:sp>
      <p:sp>
        <p:nvSpPr>
          <p:cNvPr id="4" name="タイトル 1"/>
          <p:cNvSpPr>
            <a:spLocks noGrp="1"/>
          </p:cNvSpPr>
          <p:nvPr>
            <p:ph type="title"/>
          </p:nvPr>
        </p:nvSpPr>
        <p:spPr>
          <a:xfrm>
            <a:off x="477838" y="87313"/>
            <a:ext cx="7406530" cy="749399"/>
          </a:xfrm>
        </p:spPr>
        <p:txBody>
          <a:bodyPr/>
          <a:lstStyle/>
          <a:p>
            <a:r>
              <a:rPr lang="ja-JP" altLang="en-US" dirty="0">
                <a:latin typeface="メイリオ" panose="020B0604030504040204" pitchFamily="50" charset="-128"/>
                <a:ea typeface="メイリオ" panose="020B0604030504040204" pitchFamily="50" charset="-128"/>
              </a:rPr>
              <a:t>三豊総合病院　紹介</a:t>
            </a:r>
          </a:p>
        </p:txBody>
      </p:sp>
      <p:grpSp>
        <p:nvGrpSpPr>
          <p:cNvPr id="8" name="グループ化 7"/>
          <p:cNvGrpSpPr/>
          <p:nvPr/>
        </p:nvGrpSpPr>
        <p:grpSpPr>
          <a:xfrm>
            <a:off x="323529" y="4437112"/>
            <a:ext cx="2304256" cy="1890747"/>
            <a:chOff x="5796136" y="2307"/>
            <a:chExt cx="3237307" cy="2457839"/>
          </a:xfrm>
        </p:grpSpPr>
        <p:pic>
          <p:nvPicPr>
            <p:cNvPr id="9" name="図 8"/>
            <p:cNvPicPr>
              <a:picLocks noChangeAspect="1"/>
            </p:cNvPicPr>
            <p:nvPr/>
          </p:nvPicPr>
          <p:blipFill>
            <a:blip r:embed="rId3"/>
            <a:stretch>
              <a:fillRect/>
            </a:stretch>
          </p:blipFill>
          <p:spPr>
            <a:xfrm>
              <a:off x="5796136" y="2307"/>
              <a:ext cx="3237307" cy="2457839"/>
            </a:xfrm>
            <a:prstGeom prst="rect">
              <a:avLst/>
            </a:prstGeom>
          </p:spPr>
        </p:pic>
        <p:pic>
          <p:nvPicPr>
            <p:cNvPr id="10" name="図 9"/>
            <p:cNvPicPr>
              <a:picLocks noChangeAspect="1"/>
            </p:cNvPicPr>
            <p:nvPr/>
          </p:nvPicPr>
          <p:blipFill>
            <a:blip r:embed="rId4"/>
            <a:stretch>
              <a:fillRect/>
            </a:stretch>
          </p:blipFill>
          <p:spPr>
            <a:xfrm>
              <a:off x="5820668" y="62042"/>
              <a:ext cx="1199604" cy="442807"/>
            </a:xfrm>
            <a:prstGeom prst="rect">
              <a:avLst/>
            </a:prstGeom>
          </p:spPr>
        </p:pic>
        <p:sp>
          <p:nvSpPr>
            <p:cNvPr id="11" name="星: 5 pt 11"/>
            <p:cNvSpPr>
              <a:spLocks noChangeAspect="1"/>
            </p:cNvSpPr>
            <p:nvPr/>
          </p:nvSpPr>
          <p:spPr>
            <a:xfrm>
              <a:off x="6031210" y="2142381"/>
              <a:ext cx="180000" cy="180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grpSp>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13" b="85824"/>
          <a:stretch/>
        </p:blipFill>
        <p:spPr bwMode="auto">
          <a:xfrm>
            <a:off x="5724128" y="6413965"/>
            <a:ext cx="3528391" cy="324000"/>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41" name="Picture 17" descr="https://pro-opt.s3.amazonaws.com/plan/1162-23AKtSgqqj.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82190" y="5606172"/>
            <a:ext cx="774413" cy="546473"/>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p:cNvPicPr>
            <a:picLocks noChangeAspect="1"/>
          </p:cNvPicPr>
          <p:nvPr/>
        </p:nvPicPr>
        <p:blipFill rotWithShape="1">
          <a:blip r:embed="rId7" cstate="print">
            <a:extLst>
              <a:ext uri="{28A0092B-C50C-407E-A947-70E740481C1C}">
                <a14:useLocalDpi xmlns:a14="http://schemas.microsoft.com/office/drawing/2010/main" val="0"/>
              </a:ext>
            </a:extLst>
          </a:blip>
          <a:srcRect l="4382" t="14577" r="3625"/>
          <a:stretch/>
        </p:blipFill>
        <p:spPr>
          <a:xfrm>
            <a:off x="2643266" y="4205656"/>
            <a:ext cx="3256978" cy="2016224"/>
          </a:xfrm>
          <a:prstGeom prst="rect">
            <a:avLst/>
          </a:prstGeom>
        </p:spPr>
      </p:pic>
      <p:pic>
        <p:nvPicPr>
          <p:cNvPr id="14" name="図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2160" y="4205655"/>
            <a:ext cx="3017271" cy="1977307"/>
          </a:xfrm>
          <a:prstGeom prst="rect">
            <a:avLst/>
          </a:prstGeom>
        </p:spPr>
      </p:pic>
    </p:spTree>
    <p:extLst>
      <p:ext uri="{BB962C8B-B14F-4D97-AF65-F5344CB8AC3E}">
        <p14:creationId xmlns:p14="http://schemas.microsoft.com/office/powerpoint/2010/main" val="2352090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6306741" y="6381328"/>
            <a:ext cx="2729756" cy="41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7" name="グループ化 6"/>
          <p:cNvGrpSpPr/>
          <p:nvPr/>
        </p:nvGrpSpPr>
        <p:grpSpPr>
          <a:xfrm>
            <a:off x="513856" y="3928443"/>
            <a:ext cx="8424936" cy="1829112"/>
            <a:chOff x="597364" y="4141469"/>
            <a:chExt cx="6832618" cy="1625908"/>
          </a:xfrm>
        </p:grpSpPr>
        <p:sp>
          <p:nvSpPr>
            <p:cNvPr id="5" name="下矢印 4"/>
            <p:cNvSpPr/>
            <p:nvPr/>
          </p:nvSpPr>
          <p:spPr>
            <a:xfrm>
              <a:off x="3703333" y="4141469"/>
              <a:ext cx="576064" cy="61607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prstClr val="white"/>
                </a:solidFill>
                <a:latin typeface="メイリオ" panose="020B0604030504040204" pitchFamily="50" charset="-128"/>
                <a:ea typeface="メイリオ" panose="020B0604030504040204" pitchFamily="50" charset="-128"/>
              </a:endParaRPr>
            </a:p>
          </p:txBody>
        </p:sp>
        <p:sp>
          <p:nvSpPr>
            <p:cNvPr id="8" name="object 3"/>
            <p:cNvSpPr txBox="1">
              <a:spLocks/>
            </p:cNvSpPr>
            <p:nvPr/>
          </p:nvSpPr>
          <p:spPr bwMode="auto">
            <a:xfrm>
              <a:off x="597364" y="5110774"/>
              <a:ext cx="6832618" cy="656603"/>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r" rtl="0" eaLnBrk="1" fontAlgn="base" hangingPunct="1">
                <a:spcBef>
                  <a:spcPct val="0"/>
                </a:spcBef>
                <a:spcAft>
                  <a:spcPct val="0"/>
                </a:spcAft>
                <a:defRPr kumimoji="1" sz="2400" b="1" kern="1200">
                  <a:solidFill>
                    <a:schemeClr val="tx1"/>
                  </a:solidFill>
                  <a:latin typeface="HG丸ｺﾞｼｯｸM-PRO" pitchFamily="50" charset="-128"/>
                  <a:ea typeface="HG丸ｺﾞｼｯｸM-PRO" pitchFamily="50" charset="-128"/>
                  <a:cs typeface="+mj-cs"/>
                </a:defRPr>
              </a:lvl1pPr>
              <a:lvl2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2pPr>
              <a:lvl3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3pPr>
              <a:lvl4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4pPr>
              <a:lvl5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5pPr>
              <a:lvl6pPr marL="4572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6pPr>
              <a:lvl7pPr marL="9144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7pPr>
              <a:lvl8pPr marL="13716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8pPr>
              <a:lvl9pPr marL="18288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9pPr>
            </a:lstStyle>
            <a:p>
              <a:pPr algn="ctr"/>
              <a:r>
                <a:rPr lang="ja-JP" altLang="ja-JP" dirty="0">
                  <a:latin typeface="メイリオ" panose="020B0604030504040204" pitchFamily="50" charset="-128"/>
                  <a:ea typeface="メイリオ" panose="020B0604030504040204" pitchFamily="50" charset="-128"/>
                </a:rPr>
                <a:t>当地域では多職種連携による栄養管理の一端を薬剤師が担うことで地域</a:t>
              </a:r>
              <a:r>
                <a:rPr lang="en-US" altLang="ja-JP" dirty="0">
                  <a:latin typeface="メイリオ" panose="020B0604030504040204" pitchFamily="50" charset="-128"/>
                  <a:ea typeface="メイリオ" panose="020B0604030504040204" pitchFamily="50" charset="-128"/>
                </a:rPr>
                <a:t>NST</a:t>
              </a:r>
              <a:r>
                <a:rPr lang="ja-JP" altLang="ja-JP" dirty="0">
                  <a:latin typeface="メイリオ" panose="020B0604030504040204" pitchFamily="50" charset="-128"/>
                  <a:ea typeface="メイリオ" panose="020B0604030504040204" pitchFamily="50" charset="-128"/>
                </a:rPr>
                <a:t>の拡充を図る取り組みを実施している。</a:t>
              </a:r>
            </a:p>
          </p:txBody>
        </p:sp>
      </p:grpSp>
      <p:sp>
        <p:nvSpPr>
          <p:cNvPr id="11" name="object 2"/>
          <p:cNvSpPr txBox="1"/>
          <p:nvPr/>
        </p:nvSpPr>
        <p:spPr>
          <a:xfrm>
            <a:off x="6189994" y="344269"/>
            <a:ext cx="2054414" cy="430887"/>
          </a:xfrm>
          <a:prstGeom prst="rect">
            <a:avLst/>
          </a:prstGeom>
        </p:spPr>
        <p:txBody>
          <a:bodyPr vert="horz" wrap="square" lIns="0" tIns="0" rIns="0" bIns="0" rtlCol="0">
            <a:spAutoFit/>
          </a:bodyPr>
          <a:lstStyle/>
          <a:p>
            <a:pPr marL="11135"/>
            <a:r>
              <a:rPr lang="ja-JP" altLang="en-US" sz="2800" b="1" dirty="0">
                <a:solidFill>
                  <a:srgbClr val="111111"/>
                </a:solidFill>
                <a:latin typeface="メイリオ" panose="020B0604030504040204" pitchFamily="50" charset="-128"/>
                <a:ea typeface="メイリオ" panose="020B0604030504040204" pitchFamily="50" charset="-128"/>
                <a:cs typeface="Yu Gothic"/>
              </a:rPr>
              <a:t>はじめに</a:t>
            </a:r>
            <a:endParaRPr lang="ja-JP" altLang="en-US" sz="2000" dirty="0">
              <a:solidFill>
                <a:prstClr val="white">
                  <a:lumMod val="50000"/>
                </a:prstClr>
              </a:solidFill>
              <a:latin typeface="メイリオ" panose="020B0604030504040204" pitchFamily="50" charset="-128"/>
              <a:ea typeface="メイリオ" panose="020B0604030504040204" pitchFamily="50" charset="-128"/>
              <a:cs typeface="Yu Gothic"/>
            </a:endParaRPr>
          </a:p>
        </p:txBody>
      </p:sp>
      <p:sp>
        <p:nvSpPr>
          <p:cNvPr id="2" name="テキスト ボックス 1"/>
          <p:cNvSpPr txBox="1"/>
          <p:nvPr/>
        </p:nvSpPr>
        <p:spPr>
          <a:xfrm>
            <a:off x="542202" y="1561874"/>
            <a:ext cx="8136904" cy="1938992"/>
          </a:xfrm>
          <a:prstGeom prst="rect">
            <a:avLst/>
          </a:prstGeom>
          <a:noFill/>
        </p:spPr>
        <p:txBody>
          <a:bodyPr wrap="square" rtlCol="0">
            <a:spAutoFit/>
          </a:bodyPr>
          <a:lstStyle/>
          <a:p>
            <a:r>
              <a:rPr lang="en-US" altLang="ja-JP" sz="2400" b="1" dirty="0">
                <a:latin typeface="メイリオ" panose="020B0604030504040204" pitchFamily="50" charset="-128"/>
                <a:ea typeface="メイリオ" panose="020B0604030504040204" pitchFamily="50" charset="-128"/>
              </a:rPr>
              <a:t>NST</a:t>
            </a:r>
            <a:r>
              <a:rPr lang="ja-JP" altLang="ja-JP" sz="2400" b="1" dirty="0">
                <a:latin typeface="メイリオ" panose="020B0604030504040204" pitchFamily="50" charset="-128"/>
                <a:ea typeface="メイリオ" panose="020B0604030504040204" pitchFamily="50" charset="-128"/>
              </a:rPr>
              <a:t>の普及によって医療機関を中心に</a:t>
            </a:r>
            <a:r>
              <a:rPr lang="ja-JP" altLang="en-US" sz="2400" b="1" dirty="0">
                <a:latin typeface="メイリオ" panose="020B0604030504040204" pitchFamily="50" charset="-128"/>
                <a:ea typeface="メイリオ" panose="020B0604030504040204" pitchFamily="50" charset="-128"/>
              </a:rPr>
              <a:t>栄養管理の</a:t>
            </a:r>
            <a:r>
              <a:rPr lang="ja-JP" altLang="ja-JP" sz="2400" b="1" dirty="0">
                <a:latin typeface="メイリオ" panose="020B0604030504040204" pitchFamily="50" charset="-128"/>
                <a:ea typeface="メイリオ" panose="020B0604030504040204" pitchFamily="50" charset="-128"/>
              </a:rPr>
              <a:t>必要性が認識されてきた</a:t>
            </a:r>
            <a:r>
              <a:rPr lang="ja-JP" altLang="en-US" sz="2400" b="1" dirty="0">
                <a:latin typeface="メイリオ" panose="020B0604030504040204" pitchFamily="50" charset="-128"/>
                <a:ea typeface="メイリオ" panose="020B0604030504040204" pitchFamily="50" charset="-128"/>
              </a:rPr>
              <a:t>。しかし、</a:t>
            </a:r>
            <a:r>
              <a:rPr lang="ja-JP" altLang="ja-JP" sz="2400" b="1" dirty="0">
                <a:latin typeface="メイリオ" panose="020B0604030504040204" pitchFamily="50" charset="-128"/>
                <a:ea typeface="メイリオ" panose="020B0604030504040204" pitchFamily="50" charset="-128"/>
              </a:rPr>
              <a:t>地域の高齢者に対する取り組みについてはまだまだ課題が多</a:t>
            </a:r>
            <a:r>
              <a:rPr lang="ja-JP" altLang="en-US" sz="2400" b="1" dirty="0">
                <a:latin typeface="メイリオ" panose="020B0604030504040204" pitchFamily="50" charset="-128"/>
                <a:ea typeface="メイリオ" panose="020B0604030504040204" pitchFamily="50" charset="-128"/>
              </a:rPr>
              <a:t>く、地域ごとの栄養管理システムを模索していく必要がある。</a:t>
            </a:r>
            <a:r>
              <a:rPr lang="ja-JP" altLang="ja-JP" sz="2400" b="1" dirty="0">
                <a:latin typeface="メイリオ" panose="020B0604030504040204" pitchFamily="50" charset="-128"/>
                <a:ea typeface="メイリオ" panose="020B0604030504040204" pitchFamily="50" charset="-128"/>
              </a:rPr>
              <a:t>これからの栄養管理は、</a:t>
            </a:r>
            <a:r>
              <a:rPr lang="ja-JP" altLang="ja-JP" sz="2400" b="1" dirty="0">
                <a:solidFill>
                  <a:srgbClr val="FF0000"/>
                </a:solidFill>
                <a:latin typeface="メイリオ" panose="020B0604030504040204" pitchFamily="50" charset="-128"/>
                <a:ea typeface="メイリオ" panose="020B0604030504040204" pitchFamily="50" charset="-128"/>
              </a:rPr>
              <a:t>外来・入院・</a:t>
            </a:r>
            <a:r>
              <a:rPr lang="ja-JP" altLang="en-US" sz="2400" b="1" dirty="0">
                <a:solidFill>
                  <a:srgbClr val="FF0000"/>
                </a:solidFill>
                <a:latin typeface="メイリオ" panose="020B0604030504040204" pitchFamily="50" charset="-128"/>
                <a:ea typeface="メイリオ" panose="020B0604030504040204" pitchFamily="50" charset="-128"/>
              </a:rPr>
              <a:t>地域</a:t>
            </a:r>
            <a:r>
              <a:rPr lang="ja-JP" altLang="ja-JP" sz="2400" b="1" dirty="0">
                <a:latin typeface="メイリオ" panose="020B0604030504040204" pitchFamily="50" charset="-128"/>
                <a:ea typeface="メイリオ" panose="020B0604030504040204" pitchFamily="50" charset="-128"/>
              </a:rPr>
              <a:t>をいかに</a:t>
            </a:r>
            <a:r>
              <a:rPr lang="ja-JP" altLang="ja-JP" sz="2400" b="1" dirty="0">
                <a:solidFill>
                  <a:srgbClr val="FF0000"/>
                </a:solidFill>
                <a:latin typeface="メイリオ" panose="020B0604030504040204" pitchFamily="50" charset="-128"/>
                <a:ea typeface="メイリオ" panose="020B0604030504040204" pitchFamily="50" charset="-128"/>
              </a:rPr>
              <a:t>「繋ぐ」</a:t>
            </a:r>
            <a:r>
              <a:rPr lang="ja-JP" altLang="ja-JP" sz="2400" b="1" dirty="0">
                <a:latin typeface="メイリオ" panose="020B0604030504040204" pitchFamily="50" charset="-128"/>
                <a:ea typeface="メイリオ" panose="020B0604030504040204" pitchFamily="50" charset="-128"/>
              </a:rPr>
              <a:t>かが重要となる。</a:t>
            </a:r>
          </a:p>
        </p:txBody>
      </p:sp>
    </p:spTree>
    <p:extLst>
      <p:ext uri="{BB962C8B-B14F-4D97-AF65-F5344CB8AC3E}">
        <p14:creationId xmlns:p14="http://schemas.microsoft.com/office/powerpoint/2010/main" val="274339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978"/>
                    </a14:imgEffect>
                    <a14:imgEffect>
                      <a14:saturation sat="126000"/>
                    </a14:imgEffect>
                  </a14:imgLayer>
                </a14:imgProps>
              </a:ext>
              <a:ext uri="{28A0092B-C50C-407E-A947-70E740481C1C}">
                <a14:useLocalDpi xmlns:a14="http://schemas.microsoft.com/office/drawing/2010/main" val="0"/>
              </a:ext>
            </a:extLst>
          </a:blip>
          <a:srcRect l="1266" t="11393" r="2532" b="3165"/>
          <a:stretch/>
        </p:blipFill>
        <p:spPr>
          <a:xfrm>
            <a:off x="255821" y="1295517"/>
            <a:ext cx="8583823" cy="5082526"/>
          </a:xfrm>
          <a:prstGeom prst="rect">
            <a:avLst/>
          </a:prstGeom>
        </p:spPr>
      </p:pic>
      <p:sp>
        <p:nvSpPr>
          <p:cNvPr id="88066" name="Rectangle 2"/>
          <p:cNvSpPr>
            <a:spLocks noGrp="1" noChangeArrowheads="1"/>
          </p:cNvSpPr>
          <p:nvPr>
            <p:ph type="title"/>
          </p:nvPr>
        </p:nvSpPr>
        <p:spPr>
          <a:xfrm>
            <a:off x="1516063" y="-11112"/>
            <a:ext cx="6248400" cy="914400"/>
          </a:xfrm>
        </p:spPr>
        <p:txBody>
          <a:bodyPr/>
          <a:lstStyle/>
          <a:p>
            <a:pPr eaLnBrk="1" hangingPunct="1"/>
            <a:r>
              <a:rPr lang="ja-JP" altLang="en-US" sz="2800" dirty="0">
                <a:latin typeface="メイリオ" panose="020B0604030504040204" pitchFamily="50" charset="-128"/>
                <a:ea typeface="メイリオ" panose="020B0604030504040204" pitchFamily="50" charset="-128"/>
                <a:cs typeface="Trebuchet MS" panose="020B0603020202020204" pitchFamily="34" charset="0"/>
              </a:rPr>
              <a:t>三豊総合病院</a:t>
            </a:r>
            <a:r>
              <a:rPr lang="en-US" altLang="ja-JP" sz="2800" dirty="0">
                <a:latin typeface="メイリオ" panose="020B0604030504040204" pitchFamily="50" charset="-128"/>
                <a:ea typeface="メイリオ" panose="020B0604030504040204" pitchFamily="50" charset="-128"/>
                <a:cs typeface="Trebuchet MS" panose="020B0603020202020204" pitchFamily="34" charset="0"/>
              </a:rPr>
              <a:t>NST</a:t>
            </a:r>
            <a:r>
              <a:rPr lang="ja-JP" altLang="en-US" sz="2800" dirty="0">
                <a:latin typeface="メイリオ" panose="020B0604030504040204" pitchFamily="50" charset="-128"/>
                <a:ea typeface="メイリオ" panose="020B0604030504040204" pitchFamily="50" charset="-128"/>
                <a:cs typeface="Trebuchet MS" panose="020B0603020202020204" pitchFamily="34" charset="0"/>
              </a:rPr>
              <a:t>介入の流れ</a:t>
            </a:r>
          </a:p>
        </p:txBody>
      </p:sp>
      <p:sp>
        <p:nvSpPr>
          <p:cNvPr id="88067" name="AutoShape 31"/>
          <p:cNvSpPr>
            <a:spLocks noChangeArrowheads="1"/>
          </p:cNvSpPr>
          <p:nvPr/>
        </p:nvSpPr>
        <p:spPr bwMode="auto">
          <a:xfrm>
            <a:off x="928688" y="4568825"/>
            <a:ext cx="180975" cy="1128713"/>
          </a:xfrm>
          <a:prstGeom prst="downArrow">
            <a:avLst>
              <a:gd name="adj1" fmla="val 41667"/>
              <a:gd name="adj2" fmla="val 38576"/>
            </a:avLst>
          </a:prstGeom>
          <a:solidFill>
            <a:srgbClr val="FFFFFF"/>
          </a:solidFill>
          <a:ln w="9525">
            <a:solidFill>
              <a:srgbClr val="000000"/>
            </a:solidFill>
            <a:miter lim="800000"/>
            <a:headEnd/>
            <a:tailEnd/>
          </a:ln>
        </p:spPr>
        <p:txBody>
          <a:bodyPr vert="eaVert" lIns="91375" tIns="45688" rIns="91375" bIns="45688"/>
          <a:lstStyle>
            <a:lvl1pPr eaLnBrk="0" hangingPunct="0">
              <a:spcBef>
                <a:spcPct val="20000"/>
              </a:spcBef>
              <a:spcAft>
                <a:spcPts val="600"/>
              </a:spcAft>
              <a:buClr>
                <a:schemeClr val="tx2"/>
              </a:buClr>
              <a:buFont typeface="Wingdings 2" panose="05020102010507070707" pitchFamily="18" charset="2"/>
              <a:buChar char=""/>
              <a:defRPr kumimoji="1">
                <a:solidFill>
                  <a:schemeClr val="tx1"/>
                </a:solidFill>
                <a:latin typeface="Verdana" panose="020B0604030504040204" pitchFamily="34" charset="0"/>
                <a:ea typeface="ＭＳ ゴシック" panose="020B0609070205080204" pitchFamily="49" charset="-128"/>
              </a:defRPr>
            </a:lvl1pPr>
            <a:lvl2pPr marL="742950" indent="-285750" eaLnBrk="0" hangingPunct="0">
              <a:spcBef>
                <a:spcPct val="20000"/>
              </a:spcBef>
              <a:spcAft>
                <a:spcPts val="600"/>
              </a:spcAft>
              <a:buClr>
                <a:schemeClr val="tx2"/>
              </a:buClr>
              <a:buFont typeface="Wingdings 2" panose="05020102010507070707" pitchFamily="18" charset="2"/>
              <a:buChar char=""/>
              <a:defRPr kumimoji="1" sz="1600">
                <a:solidFill>
                  <a:schemeClr val="tx1"/>
                </a:solidFill>
                <a:latin typeface="Verdana" panose="020B0604030504040204" pitchFamily="34" charset="0"/>
                <a:ea typeface="ＭＳ ゴシック" panose="020B0609070205080204" pitchFamily="49" charset="-128"/>
              </a:defRPr>
            </a:lvl2pPr>
            <a:lvl3pPr marL="1143000" indent="-228600" eaLnBrk="0" hangingPunct="0">
              <a:spcBef>
                <a:spcPct val="20000"/>
              </a:spcBef>
              <a:spcAft>
                <a:spcPts val="600"/>
              </a:spcAft>
              <a:buClr>
                <a:schemeClr val="tx2"/>
              </a:buClr>
              <a:buFont typeface="Wingdings 2" panose="05020102010507070707" pitchFamily="18" charset="2"/>
              <a:buChar char=""/>
              <a:defRPr kumimoji="1" sz="1400">
                <a:solidFill>
                  <a:schemeClr val="tx1"/>
                </a:solidFill>
                <a:latin typeface="Verdana" panose="020B0604030504040204" pitchFamily="34" charset="0"/>
                <a:ea typeface="ＭＳ ゴシック" panose="020B0609070205080204" pitchFamily="49" charset="-128"/>
              </a:defRPr>
            </a:lvl3pPr>
            <a:lvl4pPr marL="16002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4pPr>
            <a:lvl5pPr marL="20574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9pPr>
          </a:lstStyle>
          <a:p>
            <a:pPr eaLnBrk="1" hangingPunct="1">
              <a:spcBef>
                <a:spcPct val="0"/>
              </a:spcBef>
              <a:spcAft>
                <a:spcPct val="0"/>
              </a:spcAft>
              <a:buClrTx/>
              <a:buFontTx/>
              <a:buNone/>
            </a:pPr>
            <a:endParaRPr lang="ja-JP" altLang="en-US">
              <a:latin typeface="Arial" panose="020B0604020202020204" pitchFamily="34" charset="0"/>
              <a:ea typeface="ＭＳ Ｐゴシック" panose="020B0600070205080204" pitchFamily="50" charset="-128"/>
            </a:endParaRPr>
          </a:p>
        </p:txBody>
      </p:sp>
      <p:sp>
        <p:nvSpPr>
          <p:cNvPr id="88068" name="AutoShape 24"/>
          <p:cNvSpPr>
            <a:spLocks noChangeArrowheads="1"/>
          </p:cNvSpPr>
          <p:nvPr/>
        </p:nvSpPr>
        <p:spPr bwMode="auto">
          <a:xfrm>
            <a:off x="904875" y="2387600"/>
            <a:ext cx="228600" cy="114300"/>
          </a:xfrm>
          <a:prstGeom prst="downArrow">
            <a:avLst>
              <a:gd name="adj1" fmla="val 33333"/>
              <a:gd name="adj2" fmla="val 52778"/>
            </a:avLst>
          </a:prstGeom>
          <a:solidFill>
            <a:srgbClr val="FFFFFF"/>
          </a:solidFill>
          <a:ln w="9525">
            <a:solidFill>
              <a:srgbClr val="000000"/>
            </a:solidFill>
            <a:miter lim="800000"/>
            <a:headEnd/>
            <a:tailEnd/>
          </a:ln>
        </p:spPr>
        <p:txBody>
          <a:bodyPr vert="eaVert" lIns="91375" tIns="45688" rIns="91375" bIns="45688"/>
          <a:lstStyle>
            <a:lvl1pPr eaLnBrk="0" hangingPunct="0">
              <a:spcBef>
                <a:spcPct val="20000"/>
              </a:spcBef>
              <a:spcAft>
                <a:spcPts val="600"/>
              </a:spcAft>
              <a:buClr>
                <a:schemeClr val="tx2"/>
              </a:buClr>
              <a:buFont typeface="Wingdings 2" panose="05020102010507070707" pitchFamily="18" charset="2"/>
              <a:buChar char=""/>
              <a:defRPr kumimoji="1">
                <a:solidFill>
                  <a:schemeClr val="tx1"/>
                </a:solidFill>
                <a:latin typeface="Verdana" panose="020B0604030504040204" pitchFamily="34" charset="0"/>
                <a:ea typeface="ＭＳ ゴシック" panose="020B0609070205080204" pitchFamily="49" charset="-128"/>
              </a:defRPr>
            </a:lvl1pPr>
            <a:lvl2pPr marL="742950" indent="-285750" eaLnBrk="0" hangingPunct="0">
              <a:spcBef>
                <a:spcPct val="20000"/>
              </a:spcBef>
              <a:spcAft>
                <a:spcPts val="600"/>
              </a:spcAft>
              <a:buClr>
                <a:schemeClr val="tx2"/>
              </a:buClr>
              <a:buFont typeface="Wingdings 2" panose="05020102010507070707" pitchFamily="18" charset="2"/>
              <a:buChar char=""/>
              <a:defRPr kumimoji="1" sz="1600">
                <a:solidFill>
                  <a:schemeClr val="tx1"/>
                </a:solidFill>
                <a:latin typeface="Verdana" panose="020B0604030504040204" pitchFamily="34" charset="0"/>
                <a:ea typeface="ＭＳ ゴシック" panose="020B0609070205080204" pitchFamily="49" charset="-128"/>
              </a:defRPr>
            </a:lvl2pPr>
            <a:lvl3pPr marL="1143000" indent="-228600" eaLnBrk="0" hangingPunct="0">
              <a:spcBef>
                <a:spcPct val="20000"/>
              </a:spcBef>
              <a:spcAft>
                <a:spcPts val="600"/>
              </a:spcAft>
              <a:buClr>
                <a:schemeClr val="tx2"/>
              </a:buClr>
              <a:buFont typeface="Wingdings 2" panose="05020102010507070707" pitchFamily="18" charset="2"/>
              <a:buChar char=""/>
              <a:defRPr kumimoji="1" sz="1400">
                <a:solidFill>
                  <a:schemeClr val="tx1"/>
                </a:solidFill>
                <a:latin typeface="Verdana" panose="020B0604030504040204" pitchFamily="34" charset="0"/>
                <a:ea typeface="ＭＳ ゴシック" panose="020B0609070205080204" pitchFamily="49" charset="-128"/>
              </a:defRPr>
            </a:lvl3pPr>
            <a:lvl4pPr marL="16002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4pPr>
            <a:lvl5pPr marL="20574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9pPr>
          </a:lstStyle>
          <a:p>
            <a:pPr eaLnBrk="1" hangingPunct="1">
              <a:spcBef>
                <a:spcPct val="0"/>
              </a:spcBef>
              <a:spcAft>
                <a:spcPct val="0"/>
              </a:spcAft>
              <a:buClrTx/>
              <a:buFontTx/>
              <a:buNone/>
            </a:pPr>
            <a:endParaRPr lang="ja-JP" altLang="en-US">
              <a:latin typeface="Arial" panose="020B0604020202020204" pitchFamily="34" charset="0"/>
              <a:ea typeface="ＭＳ Ｐゴシック" panose="020B0600070205080204" pitchFamily="50" charset="-128"/>
            </a:endParaRPr>
          </a:p>
        </p:txBody>
      </p:sp>
      <p:sp>
        <p:nvSpPr>
          <p:cNvPr id="88069" name="AutoShape 27"/>
          <p:cNvSpPr>
            <a:spLocks noChangeArrowheads="1"/>
          </p:cNvSpPr>
          <p:nvPr/>
        </p:nvSpPr>
        <p:spPr bwMode="auto">
          <a:xfrm>
            <a:off x="904875" y="1790700"/>
            <a:ext cx="228600" cy="114300"/>
          </a:xfrm>
          <a:prstGeom prst="downArrow">
            <a:avLst>
              <a:gd name="adj1" fmla="val 33333"/>
              <a:gd name="adj2" fmla="val 52778"/>
            </a:avLst>
          </a:prstGeom>
          <a:solidFill>
            <a:srgbClr val="FFFFFF"/>
          </a:solidFill>
          <a:ln w="9525">
            <a:solidFill>
              <a:srgbClr val="000000"/>
            </a:solidFill>
            <a:miter lim="800000"/>
            <a:headEnd/>
            <a:tailEnd/>
          </a:ln>
        </p:spPr>
        <p:txBody>
          <a:bodyPr vert="eaVert" lIns="91375" tIns="45688" rIns="91375" bIns="45688"/>
          <a:lstStyle>
            <a:lvl1pPr eaLnBrk="0" hangingPunct="0">
              <a:spcBef>
                <a:spcPct val="20000"/>
              </a:spcBef>
              <a:spcAft>
                <a:spcPts val="600"/>
              </a:spcAft>
              <a:buClr>
                <a:schemeClr val="tx2"/>
              </a:buClr>
              <a:buFont typeface="Wingdings 2" panose="05020102010507070707" pitchFamily="18" charset="2"/>
              <a:buChar char=""/>
              <a:defRPr kumimoji="1">
                <a:solidFill>
                  <a:schemeClr val="tx1"/>
                </a:solidFill>
                <a:latin typeface="Verdana" panose="020B0604030504040204" pitchFamily="34" charset="0"/>
                <a:ea typeface="ＭＳ ゴシック" panose="020B0609070205080204" pitchFamily="49" charset="-128"/>
              </a:defRPr>
            </a:lvl1pPr>
            <a:lvl2pPr marL="742950" indent="-285750" eaLnBrk="0" hangingPunct="0">
              <a:spcBef>
                <a:spcPct val="20000"/>
              </a:spcBef>
              <a:spcAft>
                <a:spcPts val="600"/>
              </a:spcAft>
              <a:buClr>
                <a:schemeClr val="tx2"/>
              </a:buClr>
              <a:buFont typeface="Wingdings 2" panose="05020102010507070707" pitchFamily="18" charset="2"/>
              <a:buChar char=""/>
              <a:defRPr kumimoji="1" sz="1600">
                <a:solidFill>
                  <a:schemeClr val="tx1"/>
                </a:solidFill>
                <a:latin typeface="Verdana" panose="020B0604030504040204" pitchFamily="34" charset="0"/>
                <a:ea typeface="ＭＳ ゴシック" panose="020B0609070205080204" pitchFamily="49" charset="-128"/>
              </a:defRPr>
            </a:lvl2pPr>
            <a:lvl3pPr marL="1143000" indent="-228600" eaLnBrk="0" hangingPunct="0">
              <a:spcBef>
                <a:spcPct val="20000"/>
              </a:spcBef>
              <a:spcAft>
                <a:spcPts val="600"/>
              </a:spcAft>
              <a:buClr>
                <a:schemeClr val="tx2"/>
              </a:buClr>
              <a:buFont typeface="Wingdings 2" panose="05020102010507070707" pitchFamily="18" charset="2"/>
              <a:buChar char=""/>
              <a:defRPr kumimoji="1" sz="1400">
                <a:solidFill>
                  <a:schemeClr val="tx1"/>
                </a:solidFill>
                <a:latin typeface="Verdana" panose="020B0604030504040204" pitchFamily="34" charset="0"/>
                <a:ea typeface="ＭＳ ゴシック" panose="020B0609070205080204" pitchFamily="49" charset="-128"/>
              </a:defRPr>
            </a:lvl3pPr>
            <a:lvl4pPr marL="16002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4pPr>
            <a:lvl5pPr marL="20574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9pPr>
          </a:lstStyle>
          <a:p>
            <a:pPr eaLnBrk="1" hangingPunct="1">
              <a:spcBef>
                <a:spcPct val="0"/>
              </a:spcBef>
              <a:spcAft>
                <a:spcPct val="0"/>
              </a:spcAft>
              <a:buClrTx/>
              <a:buFontTx/>
              <a:buNone/>
            </a:pPr>
            <a:endParaRPr lang="ja-JP" altLang="en-US">
              <a:latin typeface="Arial" panose="020B0604020202020204" pitchFamily="34" charset="0"/>
              <a:ea typeface="ＭＳ Ｐゴシック" panose="020B0600070205080204" pitchFamily="50" charset="-128"/>
            </a:endParaRPr>
          </a:p>
        </p:txBody>
      </p:sp>
      <p:sp>
        <p:nvSpPr>
          <p:cNvPr id="88070" name="Line 16"/>
          <p:cNvSpPr>
            <a:spLocks noChangeShapeType="1"/>
          </p:cNvSpPr>
          <p:nvPr/>
        </p:nvSpPr>
        <p:spPr bwMode="auto">
          <a:xfrm>
            <a:off x="7208838" y="327025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91375" tIns="45688" rIns="91375" bIns="45688"/>
          <a:lstStyle/>
          <a:p>
            <a:endParaRPr lang="ja-JP" altLang="en-US"/>
          </a:p>
        </p:txBody>
      </p:sp>
      <p:sp>
        <p:nvSpPr>
          <p:cNvPr id="88071" name="Text Box 20"/>
          <p:cNvSpPr txBox="1">
            <a:spLocks noChangeArrowheads="1"/>
          </p:cNvSpPr>
          <p:nvPr/>
        </p:nvSpPr>
        <p:spPr bwMode="auto">
          <a:xfrm flipH="1">
            <a:off x="7735888" y="4870450"/>
            <a:ext cx="122237" cy="114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40" tIns="0" rIns="48926" bIns="0"/>
          <a:lstStyle>
            <a:lvl1pPr eaLnBrk="0" hangingPunct="0">
              <a:spcBef>
                <a:spcPct val="20000"/>
              </a:spcBef>
              <a:spcAft>
                <a:spcPts val="600"/>
              </a:spcAft>
              <a:buClr>
                <a:schemeClr val="tx2"/>
              </a:buClr>
              <a:buFont typeface="Wingdings 2" panose="05020102010507070707" pitchFamily="18" charset="2"/>
              <a:buChar char=""/>
              <a:defRPr kumimoji="1">
                <a:solidFill>
                  <a:schemeClr val="tx1"/>
                </a:solidFill>
                <a:latin typeface="Verdana" panose="020B0604030504040204" pitchFamily="34" charset="0"/>
                <a:ea typeface="ＭＳ ゴシック" panose="020B0609070205080204" pitchFamily="49" charset="-128"/>
              </a:defRPr>
            </a:lvl1pPr>
            <a:lvl2pPr marL="742950" indent="-285750" eaLnBrk="0" hangingPunct="0">
              <a:spcBef>
                <a:spcPct val="20000"/>
              </a:spcBef>
              <a:spcAft>
                <a:spcPts val="600"/>
              </a:spcAft>
              <a:buClr>
                <a:schemeClr val="tx2"/>
              </a:buClr>
              <a:buFont typeface="Wingdings 2" panose="05020102010507070707" pitchFamily="18" charset="2"/>
              <a:buChar char=""/>
              <a:defRPr kumimoji="1" sz="1600">
                <a:solidFill>
                  <a:schemeClr val="tx1"/>
                </a:solidFill>
                <a:latin typeface="Verdana" panose="020B0604030504040204" pitchFamily="34" charset="0"/>
                <a:ea typeface="ＭＳ ゴシック" panose="020B0609070205080204" pitchFamily="49" charset="-128"/>
              </a:defRPr>
            </a:lvl2pPr>
            <a:lvl3pPr marL="1143000" indent="-228600" eaLnBrk="0" hangingPunct="0">
              <a:spcBef>
                <a:spcPct val="20000"/>
              </a:spcBef>
              <a:spcAft>
                <a:spcPts val="600"/>
              </a:spcAft>
              <a:buClr>
                <a:schemeClr val="tx2"/>
              </a:buClr>
              <a:buFont typeface="Wingdings 2" panose="05020102010507070707" pitchFamily="18" charset="2"/>
              <a:buChar char=""/>
              <a:defRPr kumimoji="1" sz="1400">
                <a:solidFill>
                  <a:schemeClr val="tx1"/>
                </a:solidFill>
                <a:latin typeface="Verdana" panose="020B0604030504040204" pitchFamily="34" charset="0"/>
                <a:ea typeface="ＭＳ ゴシック" panose="020B0609070205080204" pitchFamily="49" charset="-128"/>
              </a:defRPr>
            </a:lvl3pPr>
            <a:lvl4pPr marL="16002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4pPr>
            <a:lvl5pPr marL="20574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9pPr>
          </a:lstStyle>
          <a:p>
            <a:pPr eaLnBrk="1" hangingPunct="1">
              <a:spcBef>
                <a:spcPct val="0"/>
              </a:spcBef>
              <a:spcAft>
                <a:spcPct val="0"/>
              </a:spcAft>
              <a:buClrTx/>
              <a:buFontTx/>
              <a:buNone/>
            </a:pPr>
            <a:endParaRPr lang="ja-JP" altLang="ja-JP">
              <a:latin typeface="Arial" panose="020B0604020202020204" pitchFamily="34" charset="0"/>
              <a:ea typeface="ＭＳ Ｐゴシック" panose="020B0600070205080204" pitchFamily="50" charset="-128"/>
            </a:endParaRPr>
          </a:p>
        </p:txBody>
      </p:sp>
      <p:sp>
        <p:nvSpPr>
          <p:cNvPr id="40970" name="Text Box 4"/>
          <p:cNvSpPr txBox="1">
            <a:spLocks noChangeArrowheads="1"/>
          </p:cNvSpPr>
          <p:nvPr/>
        </p:nvSpPr>
        <p:spPr bwMode="auto">
          <a:xfrm>
            <a:off x="1516063" y="4486275"/>
            <a:ext cx="6343650" cy="1150938"/>
          </a:xfrm>
          <a:prstGeom prst="rect">
            <a:avLst/>
          </a:prstGeom>
          <a:solidFill>
            <a:srgbClr val="FFFFFF">
              <a:alpha val="79000"/>
            </a:srgbClr>
          </a:solidFill>
          <a:ln w="9525">
            <a:solidFill>
              <a:srgbClr val="000000"/>
            </a:solidFill>
            <a:miter lim="800000"/>
            <a:headEnd/>
            <a:tailEnd/>
          </a:ln>
        </p:spPr>
        <p:txBody>
          <a:bodyPr lIns="91375" tIns="45688" rIns="91375" bIns="45688"/>
          <a:lstStyle>
            <a:lvl1pPr eaLnBrk="0" hangingPunct="0">
              <a:spcBef>
                <a:spcPct val="20000"/>
              </a:spcBef>
              <a:buClr>
                <a:srgbClr val="8FB4FF"/>
              </a:buClr>
              <a:buFont typeface="Arial" charset="0"/>
              <a:buChar char="►"/>
              <a:defRPr kumimoji="1" sz="3200">
                <a:solidFill>
                  <a:schemeClr val="tx1"/>
                </a:solidFill>
                <a:latin typeface="Arial" charset="0"/>
                <a:ea typeface="ＭＳ Ｐゴシック" pitchFamily="50" charset="-128"/>
              </a:defRPr>
            </a:lvl1pPr>
            <a:lvl2pPr marL="742950" indent="-285750" eaLnBrk="0" hangingPunct="0">
              <a:spcBef>
                <a:spcPct val="20000"/>
              </a:spcBef>
              <a:buClr>
                <a:srgbClr val="8FB4FF"/>
              </a:buClr>
              <a:buSzPct val="85000"/>
              <a:buFont typeface="Arial" charset="0"/>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lr>
                <a:srgbClr val="8FB4FF"/>
              </a:buClr>
              <a:buSzPct val="70000"/>
              <a:buFont typeface="Arial" charset="0"/>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lr>
                <a:srgbClr val="8FB4FF"/>
              </a:buClr>
              <a:buSzPct val="55000"/>
              <a:buFont typeface="Arial" charset="0"/>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lr>
                <a:srgbClr val="8FB4FF"/>
              </a:buClr>
              <a:buSzPct val="50000"/>
              <a:buFont typeface="Arial" charse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9pPr>
          </a:lstStyle>
          <a:p>
            <a:pPr eaLnBrk="1" hangingPunct="1">
              <a:spcBef>
                <a:spcPct val="0"/>
              </a:spcBef>
              <a:buClrTx/>
              <a:buFontTx/>
              <a:buNone/>
              <a:defRPr/>
            </a:pPr>
            <a:r>
              <a:rPr lang="ja-JP" altLang="en-US" sz="1400" b="1" dirty="0">
                <a:solidFill>
                  <a:srgbClr val="FF0000"/>
                </a:solidFill>
                <a:latin typeface="Century" pitchFamily="18" charset="0"/>
                <a:cs typeface="Times New Roman" charset="0"/>
              </a:rPr>
              <a:t>（毎週木曜日）</a:t>
            </a:r>
            <a:r>
              <a:rPr lang="en-US" altLang="ja-JP" sz="1400" b="1" dirty="0">
                <a:solidFill>
                  <a:srgbClr val="FF0000"/>
                </a:solidFill>
                <a:latin typeface="Century" pitchFamily="18" charset="0"/>
                <a:cs typeface="Times New Roman" charset="0"/>
              </a:rPr>
              <a:t>13</a:t>
            </a:r>
            <a:r>
              <a:rPr lang="ja-JP" altLang="en-US" sz="1400" b="1" dirty="0">
                <a:solidFill>
                  <a:srgbClr val="FF0000"/>
                </a:solidFill>
                <a:latin typeface="Century" pitchFamily="18" charset="0"/>
                <a:cs typeface="Times New Roman" charset="0"/>
              </a:rPr>
              <a:t>：</a:t>
            </a:r>
            <a:r>
              <a:rPr lang="en-US" altLang="ja-JP" sz="1400" b="1" dirty="0">
                <a:solidFill>
                  <a:srgbClr val="FF0000"/>
                </a:solidFill>
                <a:latin typeface="Century" pitchFamily="18" charset="0"/>
                <a:cs typeface="Times New Roman" charset="0"/>
              </a:rPr>
              <a:t>00</a:t>
            </a:r>
            <a:r>
              <a:rPr lang="ja-JP" altLang="en-US" sz="1400" b="1" dirty="0">
                <a:solidFill>
                  <a:srgbClr val="FF0000"/>
                </a:solidFill>
                <a:latin typeface="Century" pitchFamily="18" charset="0"/>
                <a:cs typeface="Times New Roman" charset="0"/>
              </a:rPr>
              <a:t>～</a:t>
            </a:r>
            <a:r>
              <a:rPr lang="ja-JP" altLang="en-US" sz="1400" b="1" dirty="0">
                <a:solidFill>
                  <a:srgbClr val="FF0000"/>
                </a:solidFill>
              </a:rPr>
              <a:t>　　</a:t>
            </a:r>
            <a:r>
              <a:rPr lang="en-US" altLang="ja-JP" sz="1400" b="1" dirty="0">
                <a:solidFill>
                  <a:srgbClr val="FF0000"/>
                </a:solidFill>
                <a:latin typeface="Century" pitchFamily="18" charset="0"/>
                <a:cs typeface="Times New Roman" charset="0"/>
              </a:rPr>
              <a:t>NST</a:t>
            </a:r>
            <a:r>
              <a:rPr lang="ja-JP" altLang="en-US" sz="1400" b="1" dirty="0">
                <a:solidFill>
                  <a:srgbClr val="FF0000"/>
                </a:solidFill>
                <a:latin typeface="Century" pitchFamily="18" charset="0"/>
                <a:cs typeface="Times New Roman" charset="0"/>
              </a:rPr>
              <a:t>ﾗﾝﾁﾀｲﾑﾐｰﾃｨﾝｸﾞ・ﾐﾆ勉強会・ｶﾝﾌｧﾚﾝｽ</a:t>
            </a:r>
            <a:endParaRPr lang="en-US" altLang="ja-JP" sz="1400" b="1" dirty="0">
              <a:solidFill>
                <a:srgbClr val="FF0000"/>
              </a:solidFill>
              <a:latin typeface="Century" pitchFamily="18" charset="0"/>
              <a:cs typeface="Times New Roman" charset="0"/>
            </a:endParaRPr>
          </a:p>
          <a:p>
            <a:pPr eaLnBrk="1" hangingPunct="1">
              <a:spcBef>
                <a:spcPct val="0"/>
              </a:spcBef>
              <a:buClrTx/>
              <a:buFontTx/>
              <a:buNone/>
              <a:defRPr/>
            </a:pPr>
            <a:r>
              <a:rPr lang="en-US" altLang="ja-JP" sz="1400" dirty="0">
                <a:solidFill>
                  <a:schemeClr val="tx2">
                    <a:lumMod val="10000"/>
                  </a:schemeClr>
                </a:solidFill>
                <a:latin typeface="Century" pitchFamily="18" charset="0"/>
                <a:cs typeface="Times New Roman" charset="0"/>
              </a:rPr>
              <a:t>NST</a:t>
            </a:r>
            <a:r>
              <a:rPr lang="ja-JP" altLang="en-US" sz="1400" dirty="0">
                <a:solidFill>
                  <a:schemeClr val="tx2">
                    <a:lumMod val="10000"/>
                  </a:schemeClr>
                </a:solidFill>
                <a:latin typeface="Century" pitchFamily="18" charset="0"/>
                <a:cs typeface="Times New Roman" charset="0"/>
              </a:rPr>
              <a:t>医師･薬剤師･看護師・管理栄養士･言語聴覚士・臨床検査技師</a:t>
            </a:r>
            <a:endParaRPr lang="en-US" altLang="ja-JP" sz="1400" dirty="0">
              <a:solidFill>
                <a:schemeClr val="tx2">
                  <a:lumMod val="10000"/>
                </a:schemeClr>
              </a:solidFill>
              <a:latin typeface="Century" pitchFamily="18" charset="0"/>
              <a:cs typeface="Times New Roman" charset="0"/>
            </a:endParaRPr>
          </a:p>
          <a:p>
            <a:pPr eaLnBrk="1" hangingPunct="1">
              <a:spcBef>
                <a:spcPct val="0"/>
              </a:spcBef>
              <a:buClrTx/>
              <a:buFontTx/>
              <a:buNone/>
              <a:defRPr/>
            </a:pPr>
            <a:r>
              <a:rPr lang="en-US" altLang="ja-JP" sz="1400" dirty="0">
                <a:solidFill>
                  <a:schemeClr val="tx2">
                    <a:lumMod val="10000"/>
                  </a:schemeClr>
                </a:solidFill>
                <a:latin typeface="Century" pitchFamily="18" charset="0"/>
                <a:cs typeface="Times New Roman" charset="0"/>
              </a:rPr>
              <a:t>NST</a:t>
            </a:r>
            <a:r>
              <a:rPr lang="ja-JP" altLang="en-US" sz="1400" dirty="0">
                <a:solidFill>
                  <a:schemeClr val="tx2">
                    <a:lumMod val="10000"/>
                  </a:schemeClr>
                </a:solidFill>
                <a:latin typeface="Century" pitchFamily="18" charset="0"/>
                <a:cs typeface="Times New Roman" charset="0"/>
              </a:rPr>
              <a:t>病棟看護師・コアスッフ他</a:t>
            </a:r>
            <a:endParaRPr lang="ja-JP" altLang="en-US" sz="1400" dirty="0">
              <a:solidFill>
                <a:schemeClr val="tx2">
                  <a:lumMod val="10000"/>
                </a:schemeClr>
              </a:solidFill>
            </a:endParaRPr>
          </a:p>
          <a:p>
            <a:pPr>
              <a:spcBef>
                <a:spcPct val="0"/>
              </a:spcBef>
              <a:buClrTx/>
              <a:buFontTx/>
              <a:buNone/>
              <a:defRPr/>
            </a:pPr>
            <a:r>
              <a:rPr lang="ja-JP" altLang="en-US" sz="1400" dirty="0">
                <a:solidFill>
                  <a:schemeClr val="tx2">
                    <a:lumMod val="10000"/>
                  </a:schemeClr>
                </a:solidFill>
                <a:latin typeface="Century" pitchFamily="18" charset="0"/>
                <a:cs typeface="Times New Roman" charset="0"/>
              </a:rPr>
              <a:t>スクリーニング</a:t>
            </a:r>
            <a:r>
              <a:rPr lang="en-US" altLang="ja-JP" sz="1400" dirty="0">
                <a:solidFill>
                  <a:schemeClr val="tx2">
                    <a:lumMod val="10000"/>
                  </a:schemeClr>
                </a:solidFill>
                <a:latin typeface="Century" pitchFamily="18" charset="0"/>
                <a:cs typeface="Times New Roman" charset="0"/>
              </a:rPr>
              <a:t>6</a:t>
            </a:r>
            <a:r>
              <a:rPr lang="ja-JP" altLang="en-US" sz="1400" dirty="0">
                <a:solidFill>
                  <a:schemeClr val="tx2">
                    <a:lumMod val="10000"/>
                  </a:schemeClr>
                </a:solidFill>
                <a:latin typeface="Century" pitchFamily="18" charset="0"/>
                <a:cs typeface="Times New Roman" charset="0"/>
              </a:rPr>
              <a:t>点以上の患者の症例検討　</a:t>
            </a:r>
            <a:endParaRPr lang="en-US" altLang="ja-JP" sz="1400" dirty="0">
              <a:solidFill>
                <a:schemeClr val="tx2">
                  <a:lumMod val="10000"/>
                </a:schemeClr>
              </a:solidFill>
              <a:latin typeface="Century" pitchFamily="18" charset="0"/>
              <a:cs typeface="Times New Roman" charset="0"/>
            </a:endParaRPr>
          </a:p>
          <a:p>
            <a:pPr>
              <a:spcBef>
                <a:spcPct val="0"/>
              </a:spcBef>
              <a:buClrTx/>
              <a:buFontTx/>
              <a:buNone/>
              <a:defRPr/>
            </a:pPr>
            <a:r>
              <a:rPr lang="ja-JP" altLang="en-US" sz="1400" dirty="0">
                <a:solidFill>
                  <a:schemeClr val="tx2">
                    <a:lumMod val="10000"/>
                  </a:schemeClr>
                </a:solidFill>
                <a:latin typeface="Century" pitchFamily="18" charset="0"/>
                <a:cs typeface="Times New Roman" charset="0"/>
              </a:rPr>
              <a:t>褥瘡対策・院内感染対策・緩和ケア委員会</a:t>
            </a:r>
            <a:endParaRPr lang="ja-JP" altLang="en-US" sz="1400" dirty="0">
              <a:solidFill>
                <a:schemeClr val="tx2">
                  <a:lumMod val="10000"/>
                </a:schemeClr>
              </a:solidFill>
            </a:endParaRPr>
          </a:p>
        </p:txBody>
      </p:sp>
      <p:sp>
        <p:nvSpPr>
          <p:cNvPr id="40971" name="Text Box 2"/>
          <p:cNvSpPr txBox="1">
            <a:spLocks noChangeArrowheads="1"/>
          </p:cNvSpPr>
          <p:nvPr/>
        </p:nvSpPr>
        <p:spPr bwMode="auto">
          <a:xfrm>
            <a:off x="504824" y="5773738"/>
            <a:ext cx="5838987" cy="474662"/>
          </a:xfrm>
          <a:prstGeom prst="rect">
            <a:avLst/>
          </a:prstGeom>
          <a:solidFill>
            <a:srgbClr val="FFFFFF">
              <a:alpha val="78000"/>
            </a:srgbClr>
          </a:solidFill>
          <a:ln w="9525">
            <a:solidFill>
              <a:srgbClr val="000000"/>
            </a:solidFill>
            <a:miter lim="800000"/>
            <a:headEnd/>
            <a:tailEnd/>
          </a:ln>
        </p:spPr>
        <p:txBody>
          <a:bodyPr lIns="91375" tIns="45688" rIns="91375" bIns="45688"/>
          <a:lstStyle>
            <a:lvl1pPr eaLnBrk="0" hangingPunct="0">
              <a:spcBef>
                <a:spcPct val="20000"/>
              </a:spcBef>
              <a:buClr>
                <a:srgbClr val="8FB4FF"/>
              </a:buClr>
              <a:buFont typeface="Arial" charset="0"/>
              <a:buChar char="►"/>
              <a:defRPr kumimoji="1" sz="3200">
                <a:solidFill>
                  <a:schemeClr val="tx1"/>
                </a:solidFill>
                <a:latin typeface="Arial" charset="0"/>
                <a:ea typeface="ＭＳ Ｐゴシック" pitchFamily="50" charset="-128"/>
              </a:defRPr>
            </a:lvl1pPr>
            <a:lvl2pPr marL="742950" indent="-285750" eaLnBrk="0" hangingPunct="0">
              <a:spcBef>
                <a:spcPct val="20000"/>
              </a:spcBef>
              <a:buClr>
                <a:srgbClr val="8FB4FF"/>
              </a:buClr>
              <a:buSzPct val="85000"/>
              <a:buFont typeface="Arial" charset="0"/>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lr>
                <a:srgbClr val="8FB4FF"/>
              </a:buClr>
              <a:buSzPct val="70000"/>
              <a:buFont typeface="Arial" charset="0"/>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lr>
                <a:srgbClr val="8FB4FF"/>
              </a:buClr>
              <a:buSzPct val="55000"/>
              <a:buFont typeface="Arial" charset="0"/>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lr>
                <a:srgbClr val="8FB4FF"/>
              </a:buClr>
              <a:buSzPct val="50000"/>
              <a:buFont typeface="Arial" charse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9pPr>
          </a:lstStyle>
          <a:p>
            <a:pPr eaLnBrk="1" hangingPunct="1">
              <a:spcBef>
                <a:spcPct val="0"/>
              </a:spcBef>
              <a:buClrTx/>
              <a:buFontTx/>
              <a:buNone/>
              <a:defRPr/>
            </a:pPr>
            <a:r>
              <a:rPr lang="ja-JP" altLang="en-US" sz="1400" dirty="0">
                <a:solidFill>
                  <a:schemeClr val="tx2">
                    <a:lumMod val="10000"/>
                  </a:schemeClr>
                </a:solidFill>
                <a:latin typeface="Century" pitchFamily="18" charset="0"/>
                <a:cs typeface="Times New Roman" charset="0"/>
              </a:rPr>
              <a:t>・</a:t>
            </a:r>
            <a:r>
              <a:rPr lang="en-US" altLang="ja-JP" sz="1400" dirty="0">
                <a:solidFill>
                  <a:schemeClr val="tx2">
                    <a:lumMod val="10000"/>
                  </a:schemeClr>
                </a:solidFill>
                <a:latin typeface="Century" pitchFamily="18" charset="0"/>
                <a:cs typeface="Times New Roman" charset="0"/>
              </a:rPr>
              <a:t>NST</a:t>
            </a:r>
            <a:r>
              <a:rPr lang="ja-JP" altLang="en-US" sz="1400" dirty="0">
                <a:solidFill>
                  <a:schemeClr val="tx2">
                    <a:lumMod val="10000"/>
                  </a:schemeClr>
                </a:solidFill>
                <a:latin typeface="Century" pitchFamily="18" charset="0"/>
                <a:cs typeface="Times New Roman" charset="0"/>
              </a:rPr>
              <a:t>回診退院時記録</a:t>
            </a:r>
            <a:endParaRPr lang="en-US" altLang="ja-JP" sz="1400" dirty="0">
              <a:solidFill>
                <a:schemeClr val="tx2">
                  <a:lumMod val="10000"/>
                </a:schemeClr>
              </a:solidFill>
              <a:latin typeface="Century" pitchFamily="18" charset="0"/>
              <a:cs typeface="Times New Roman" charset="0"/>
            </a:endParaRPr>
          </a:p>
          <a:p>
            <a:pPr eaLnBrk="1" hangingPunct="1">
              <a:spcBef>
                <a:spcPct val="0"/>
              </a:spcBef>
              <a:buClrTx/>
              <a:buFontTx/>
              <a:buNone/>
              <a:defRPr/>
            </a:pPr>
            <a:r>
              <a:rPr lang="ja-JP" altLang="en-US" sz="1400" b="1" dirty="0">
                <a:solidFill>
                  <a:srgbClr val="FF0000"/>
                </a:solidFill>
                <a:latin typeface="Century" pitchFamily="18" charset="0"/>
                <a:cs typeface="Times New Roman" charset="0"/>
              </a:rPr>
              <a:t>・転院</a:t>
            </a:r>
            <a:r>
              <a:rPr lang="en-US" altLang="ja-JP" sz="1400" b="1" dirty="0">
                <a:solidFill>
                  <a:srgbClr val="FF0000"/>
                </a:solidFill>
                <a:latin typeface="Century" pitchFamily="18" charset="0"/>
                <a:cs typeface="Times New Roman" charset="0"/>
              </a:rPr>
              <a:t>/</a:t>
            </a:r>
            <a:r>
              <a:rPr lang="ja-JP" altLang="en-US" sz="1400" b="1" dirty="0">
                <a:solidFill>
                  <a:srgbClr val="FF0000"/>
                </a:solidFill>
                <a:latin typeface="Century" pitchFamily="18" charset="0"/>
                <a:cs typeface="Times New Roman" charset="0"/>
              </a:rPr>
              <a:t>転所先には</a:t>
            </a:r>
            <a:r>
              <a:rPr lang="en-US" altLang="ja-JP" sz="1400" b="1" dirty="0">
                <a:solidFill>
                  <a:srgbClr val="FF0000"/>
                </a:solidFill>
                <a:latin typeface="Century" pitchFamily="18" charset="0"/>
                <a:cs typeface="Times New Roman" charset="0"/>
              </a:rPr>
              <a:t>NST</a:t>
            </a:r>
            <a:r>
              <a:rPr lang="ja-JP" altLang="en-US" sz="1400" b="1" dirty="0">
                <a:solidFill>
                  <a:srgbClr val="FF0000"/>
                </a:solidFill>
                <a:latin typeface="Century" pitchFamily="18" charset="0"/>
                <a:cs typeface="Times New Roman" charset="0"/>
              </a:rPr>
              <a:t>ｼｰﾑﾚｽ（地域連携クリニカルパス）による情報提供</a:t>
            </a:r>
            <a:endParaRPr lang="ja-JP" altLang="en-US" sz="1400" b="1" dirty="0">
              <a:solidFill>
                <a:srgbClr val="FF0000"/>
              </a:solidFill>
            </a:endParaRPr>
          </a:p>
        </p:txBody>
      </p:sp>
      <p:sp>
        <p:nvSpPr>
          <p:cNvPr id="88074" name="Text Box 0"/>
          <p:cNvSpPr txBox="1">
            <a:spLocks noChangeArrowheads="1"/>
          </p:cNvSpPr>
          <p:nvPr/>
        </p:nvSpPr>
        <p:spPr bwMode="auto">
          <a:xfrm>
            <a:off x="363538" y="4783138"/>
            <a:ext cx="612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74240" tIns="8889" rIns="74240" bIns="8889"/>
          <a:lstStyle>
            <a:lvl1pPr eaLnBrk="0" hangingPunct="0">
              <a:spcBef>
                <a:spcPct val="20000"/>
              </a:spcBef>
              <a:spcAft>
                <a:spcPts val="600"/>
              </a:spcAft>
              <a:buClr>
                <a:schemeClr val="tx2"/>
              </a:buClr>
              <a:buFont typeface="Wingdings 2" panose="05020102010507070707" pitchFamily="18" charset="2"/>
              <a:buChar char=""/>
              <a:defRPr kumimoji="1">
                <a:solidFill>
                  <a:schemeClr val="tx1"/>
                </a:solidFill>
                <a:latin typeface="Verdana" panose="020B0604030504040204" pitchFamily="34" charset="0"/>
                <a:ea typeface="ＭＳ ゴシック" panose="020B0609070205080204" pitchFamily="49" charset="-128"/>
              </a:defRPr>
            </a:lvl1pPr>
            <a:lvl2pPr marL="742950" indent="-285750" eaLnBrk="0" hangingPunct="0">
              <a:spcBef>
                <a:spcPct val="20000"/>
              </a:spcBef>
              <a:spcAft>
                <a:spcPts val="600"/>
              </a:spcAft>
              <a:buClr>
                <a:schemeClr val="tx2"/>
              </a:buClr>
              <a:buFont typeface="Wingdings 2" panose="05020102010507070707" pitchFamily="18" charset="2"/>
              <a:buChar char=""/>
              <a:defRPr kumimoji="1" sz="1600">
                <a:solidFill>
                  <a:schemeClr val="tx1"/>
                </a:solidFill>
                <a:latin typeface="Verdana" panose="020B0604030504040204" pitchFamily="34" charset="0"/>
                <a:ea typeface="ＭＳ ゴシック" panose="020B0609070205080204" pitchFamily="49" charset="-128"/>
              </a:defRPr>
            </a:lvl2pPr>
            <a:lvl3pPr marL="1143000" indent="-228600" eaLnBrk="0" hangingPunct="0">
              <a:spcBef>
                <a:spcPct val="20000"/>
              </a:spcBef>
              <a:spcAft>
                <a:spcPts val="600"/>
              </a:spcAft>
              <a:buClr>
                <a:schemeClr val="tx2"/>
              </a:buClr>
              <a:buFont typeface="Wingdings 2" panose="05020102010507070707" pitchFamily="18" charset="2"/>
              <a:buChar char=""/>
              <a:defRPr kumimoji="1" sz="1400">
                <a:solidFill>
                  <a:schemeClr val="tx1"/>
                </a:solidFill>
                <a:latin typeface="Verdana" panose="020B0604030504040204" pitchFamily="34" charset="0"/>
                <a:ea typeface="ＭＳ ゴシック" panose="020B0609070205080204" pitchFamily="49" charset="-128"/>
              </a:defRPr>
            </a:lvl3pPr>
            <a:lvl4pPr marL="16002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4pPr>
            <a:lvl5pPr marL="20574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9pPr>
          </a:lstStyle>
          <a:p>
            <a:pPr eaLnBrk="1" hangingPunct="1">
              <a:spcBef>
                <a:spcPct val="0"/>
              </a:spcBef>
              <a:spcAft>
                <a:spcPct val="0"/>
              </a:spcAft>
              <a:buClrTx/>
              <a:buFontTx/>
              <a:buNone/>
            </a:pPr>
            <a:r>
              <a:rPr lang="ja-JP" altLang="en-US" sz="1400">
                <a:latin typeface="Century" panose="02040604050505020304" pitchFamily="18" charset="0"/>
                <a:ea typeface="ＭＳ Ｐゴシック" panose="020B0600070205080204" pitchFamily="50" charset="-128"/>
                <a:cs typeface="Times New Roman" panose="02020603050405020304" pitchFamily="18" charset="0"/>
              </a:rPr>
              <a:t>退院決定</a:t>
            </a:r>
            <a:endParaRPr lang="ja-JP" altLang="en-US" sz="1400">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0973" name="Text Box 12"/>
          <p:cNvSpPr txBox="1">
            <a:spLocks noChangeArrowheads="1"/>
          </p:cNvSpPr>
          <p:nvPr/>
        </p:nvSpPr>
        <p:spPr bwMode="auto">
          <a:xfrm>
            <a:off x="563563" y="3708400"/>
            <a:ext cx="7172325" cy="706438"/>
          </a:xfrm>
          <a:prstGeom prst="rect">
            <a:avLst/>
          </a:prstGeom>
          <a:solidFill>
            <a:srgbClr val="FFFFFF">
              <a:alpha val="77000"/>
            </a:srgbClr>
          </a:solidFill>
          <a:ln w="9525">
            <a:solidFill>
              <a:srgbClr val="000000"/>
            </a:solidFill>
            <a:miter lim="800000"/>
            <a:headEnd/>
            <a:tailEnd/>
          </a:ln>
        </p:spPr>
        <p:txBody>
          <a:bodyPr lIns="91375" tIns="45688" rIns="91375" bIns="45688"/>
          <a:lstStyle>
            <a:lvl1pPr indent="122238" eaLnBrk="0" hangingPunct="0">
              <a:spcBef>
                <a:spcPct val="20000"/>
              </a:spcBef>
              <a:buClr>
                <a:srgbClr val="8FB4FF"/>
              </a:buClr>
              <a:buFont typeface="Arial" charset="0"/>
              <a:buChar char="►"/>
              <a:defRPr kumimoji="1" sz="3200">
                <a:solidFill>
                  <a:schemeClr val="tx1"/>
                </a:solidFill>
                <a:latin typeface="Arial" charset="0"/>
                <a:ea typeface="ＭＳ Ｐゴシック" pitchFamily="50" charset="-128"/>
              </a:defRPr>
            </a:lvl1pPr>
            <a:lvl2pPr marL="742950" indent="-285750" eaLnBrk="0" hangingPunct="0">
              <a:spcBef>
                <a:spcPct val="20000"/>
              </a:spcBef>
              <a:buClr>
                <a:srgbClr val="8FB4FF"/>
              </a:buClr>
              <a:buSzPct val="85000"/>
              <a:buFont typeface="Arial" charset="0"/>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lr>
                <a:srgbClr val="8FB4FF"/>
              </a:buClr>
              <a:buSzPct val="70000"/>
              <a:buFont typeface="Arial" charset="0"/>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lr>
                <a:srgbClr val="8FB4FF"/>
              </a:buClr>
              <a:buSzPct val="55000"/>
              <a:buFont typeface="Arial" charset="0"/>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lr>
                <a:srgbClr val="8FB4FF"/>
              </a:buClr>
              <a:buSzPct val="50000"/>
              <a:buFont typeface="Arial" charse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9pPr>
          </a:lstStyle>
          <a:p>
            <a:pPr eaLnBrk="1" hangingPunct="1">
              <a:spcBef>
                <a:spcPct val="0"/>
              </a:spcBef>
              <a:buClrTx/>
              <a:buFontTx/>
              <a:buNone/>
              <a:defRPr/>
            </a:pPr>
            <a:r>
              <a:rPr lang="en-US" altLang="ja-JP" sz="1400" b="1" dirty="0">
                <a:solidFill>
                  <a:srgbClr val="FF0000"/>
                </a:solidFill>
                <a:latin typeface="Century" pitchFamily="18" charset="0"/>
                <a:cs typeface="Times New Roman" charset="0"/>
              </a:rPr>
              <a:t>NST</a:t>
            </a:r>
            <a:r>
              <a:rPr lang="ja-JP" altLang="en-US" sz="1400" b="1" dirty="0">
                <a:solidFill>
                  <a:srgbClr val="FF0000"/>
                </a:solidFill>
                <a:latin typeface="Century" pitchFamily="18" charset="0"/>
                <a:cs typeface="Times New Roman" charset="0"/>
              </a:rPr>
              <a:t>ラウンド　　毎週　水・木・金曜日</a:t>
            </a:r>
            <a:endParaRPr lang="en-US" altLang="ja-JP" sz="1400" b="1" dirty="0">
              <a:solidFill>
                <a:srgbClr val="FF0000"/>
              </a:solidFill>
              <a:latin typeface="Century" pitchFamily="18" charset="0"/>
              <a:cs typeface="Times New Roman" charset="0"/>
            </a:endParaRPr>
          </a:p>
          <a:p>
            <a:pPr eaLnBrk="1" hangingPunct="1">
              <a:spcBef>
                <a:spcPct val="0"/>
              </a:spcBef>
              <a:buClrTx/>
              <a:buFontTx/>
              <a:buNone/>
              <a:defRPr/>
            </a:pPr>
            <a:r>
              <a:rPr lang="en-US" altLang="ja-JP" sz="1400" dirty="0">
                <a:solidFill>
                  <a:schemeClr val="tx2">
                    <a:lumMod val="10000"/>
                  </a:schemeClr>
                </a:solidFill>
                <a:latin typeface="Century" pitchFamily="18" charset="0"/>
                <a:cs typeface="Times New Roman" charset="0"/>
              </a:rPr>
              <a:t>13</a:t>
            </a:r>
            <a:r>
              <a:rPr lang="ja-JP" altLang="en-US" sz="1400" dirty="0">
                <a:solidFill>
                  <a:schemeClr val="tx2">
                    <a:lumMod val="10000"/>
                  </a:schemeClr>
                </a:solidFill>
                <a:latin typeface="Century" pitchFamily="18" charset="0"/>
                <a:cs typeface="Times New Roman" charset="0"/>
              </a:rPr>
              <a:t>：</a:t>
            </a:r>
            <a:r>
              <a:rPr lang="en-US" altLang="ja-JP" sz="1400" dirty="0">
                <a:solidFill>
                  <a:schemeClr val="tx2">
                    <a:lumMod val="10000"/>
                  </a:schemeClr>
                </a:solidFill>
                <a:latin typeface="Century" pitchFamily="18" charset="0"/>
                <a:cs typeface="Times New Roman" charset="0"/>
              </a:rPr>
              <a:t>30</a:t>
            </a:r>
            <a:r>
              <a:rPr lang="ja-JP" altLang="en-US" sz="1400" dirty="0">
                <a:solidFill>
                  <a:schemeClr val="tx2">
                    <a:lumMod val="10000"/>
                  </a:schemeClr>
                </a:solidFill>
                <a:latin typeface="Century" pitchFamily="18" charset="0"/>
                <a:cs typeface="Times New Roman" charset="0"/>
              </a:rPr>
              <a:t>～</a:t>
            </a:r>
            <a:r>
              <a:rPr lang="en-US" altLang="ja-JP" sz="1400" dirty="0">
                <a:solidFill>
                  <a:schemeClr val="tx2">
                    <a:lumMod val="10000"/>
                  </a:schemeClr>
                </a:solidFill>
                <a:latin typeface="Century" pitchFamily="18" charset="0"/>
                <a:cs typeface="Times New Roman" charset="0"/>
              </a:rPr>
              <a:t>14</a:t>
            </a:r>
            <a:r>
              <a:rPr lang="ja-JP" altLang="en-US" sz="1400" dirty="0">
                <a:solidFill>
                  <a:schemeClr val="tx2">
                    <a:lumMod val="10000"/>
                  </a:schemeClr>
                </a:solidFill>
                <a:latin typeface="Century" pitchFamily="18" charset="0"/>
                <a:cs typeface="Times New Roman" charset="0"/>
              </a:rPr>
              <a:t>：</a:t>
            </a:r>
            <a:r>
              <a:rPr lang="en-US" altLang="ja-JP" sz="1400" dirty="0">
                <a:solidFill>
                  <a:schemeClr val="tx2">
                    <a:lumMod val="10000"/>
                  </a:schemeClr>
                </a:solidFill>
                <a:latin typeface="Century" pitchFamily="18" charset="0"/>
                <a:cs typeface="Times New Roman" charset="0"/>
              </a:rPr>
              <a:t>00</a:t>
            </a:r>
            <a:r>
              <a:rPr lang="ja-JP" altLang="en-US" sz="1400" dirty="0">
                <a:solidFill>
                  <a:schemeClr val="tx2">
                    <a:lumMod val="10000"/>
                  </a:schemeClr>
                </a:solidFill>
                <a:latin typeface="Century" pitchFamily="18" charset="0"/>
                <a:cs typeface="Times New Roman" charset="0"/>
              </a:rPr>
              <a:t>前週のフォローカンファレンス　</a:t>
            </a:r>
            <a:endParaRPr lang="en-US" altLang="ja-JP" sz="1400" dirty="0">
              <a:solidFill>
                <a:schemeClr val="tx2">
                  <a:lumMod val="10000"/>
                </a:schemeClr>
              </a:solidFill>
              <a:latin typeface="Century" pitchFamily="18" charset="0"/>
              <a:cs typeface="Times New Roman" charset="0"/>
            </a:endParaRPr>
          </a:p>
          <a:p>
            <a:pPr eaLnBrk="1" hangingPunct="1">
              <a:spcBef>
                <a:spcPct val="0"/>
              </a:spcBef>
              <a:buClrTx/>
              <a:buFontTx/>
              <a:buNone/>
              <a:defRPr/>
            </a:pPr>
            <a:r>
              <a:rPr lang="en-US" altLang="ja-JP" sz="1400" dirty="0">
                <a:solidFill>
                  <a:schemeClr val="tx2">
                    <a:lumMod val="10000"/>
                  </a:schemeClr>
                </a:solidFill>
                <a:latin typeface="Century" pitchFamily="18" charset="0"/>
                <a:cs typeface="Times New Roman" charset="0"/>
              </a:rPr>
              <a:t>14</a:t>
            </a:r>
            <a:r>
              <a:rPr lang="ja-JP" altLang="en-US" sz="1400" dirty="0">
                <a:solidFill>
                  <a:schemeClr val="tx2">
                    <a:lumMod val="10000"/>
                  </a:schemeClr>
                </a:solidFill>
                <a:latin typeface="Century" pitchFamily="18" charset="0"/>
                <a:cs typeface="Times New Roman" charset="0"/>
              </a:rPr>
              <a:t>：</a:t>
            </a:r>
            <a:r>
              <a:rPr lang="en-US" altLang="ja-JP" sz="1400" dirty="0">
                <a:solidFill>
                  <a:schemeClr val="tx2">
                    <a:lumMod val="10000"/>
                  </a:schemeClr>
                </a:solidFill>
                <a:latin typeface="Century" pitchFamily="18" charset="0"/>
                <a:cs typeface="Times New Roman" charset="0"/>
              </a:rPr>
              <a:t>00</a:t>
            </a:r>
            <a:r>
              <a:rPr lang="ja-JP" altLang="en-US" sz="1400" dirty="0">
                <a:solidFill>
                  <a:schemeClr val="tx2">
                    <a:lumMod val="10000"/>
                  </a:schemeClr>
                </a:solidFill>
                <a:latin typeface="Century" pitchFamily="18" charset="0"/>
                <a:cs typeface="Times New Roman" charset="0"/>
              </a:rPr>
              <a:t>～</a:t>
            </a:r>
            <a:r>
              <a:rPr lang="en-US" altLang="ja-JP" sz="1400" dirty="0">
                <a:solidFill>
                  <a:schemeClr val="tx2">
                    <a:lumMod val="10000"/>
                  </a:schemeClr>
                </a:solidFill>
                <a:latin typeface="Century" pitchFamily="18" charset="0"/>
                <a:cs typeface="Times New Roman" charset="0"/>
              </a:rPr>
              <a:t>15</a:t>
            </a:r>
            <a:r>
              <a:rPr lang="ja-JP" altLang="en-US" sz="1400" dirty="0">
                <a:solidFill>
                  <a:schemeClr val="tx2">
                    <a:lumMod val="10000"/>
                  </a:schemeClr>
                </a:solidFill>
                <a:latin typeface="Century" pitchFamily="18" charset="0"/>
                <a:cs typeface="Times New Roman" charset="0"/>
              </a:rPr>
              <a:t>：</a:t>
            </a:r>
            <a:r>
              <a:rPr lang="en-US" altLang="ja-JP" sz="1400" dirty="0">
                <a:solidFill>
                  <a:schemeClr val="tx2">
                    <a:lumMod val="10000"/>
                  </a:schemeClr>
                </a:solidFill>
                <a:latin typeface="Century" pitchFamily="18" charset="0"/>
                <a:cs typeface="Times New Roman" charset="0"/>
              </a:rPr>
              <a:t>00</a:t>
            </a:r>
            <a:r>
              <a:rPr lang="ja-JP" altLang="en-US" sz="1400" dirty="0">
                <a:solidFill>
                  <a:schemeClr val="tx2">
                    <a:lumMod val="10000"/>
                  </a:schemeClr>
                </a:solidFill>
                <a:latin typeface="Century" pitchFamily="18" charset="0"/>
                <a:cs typeface="Times New Roman" charset="0"/>
              </a:rPr>
              <a:t>病棟にて</a:t>
            </a:r>
            <a:r>
              <a:rPr lang="en-US" altLang="ja-JP" sz="1400" dirty="0">
                <a:solidFill>
                  <a:schemeClr val="tx2">
                    <a:lumMod val="10000"/>
                  </a:schemeClr>
                </a:solidFill>
                <a:latin typeface="Century" pitchFamily="18" charset="0"/>
                <a:cs typeface="Times New Roman" charset="0"/>
              </a:rPr>
              <a:t>1</a:t>
            </a:r>
            <a:r>
              <a:rPr lang="ja-JP" altLang="en-US" sz="1400" dirty="0">
                <a:solidFill>
                  <a:schemeClr val="tx2">
                    <a:lumMod val="10000"/>
                  </a:schemeClr>
                </a:solidFill>
                <a:latin typeface="Century" pitchFamily="18" charset="0"/>
                <a:cs typeface="Times New Roman" charset="0"/>
              </a:rPr>
              <a:t>病棟ラウンド</a:t>
            </a:r>
            <a:r>
              <a:rPr lang="ja-JP" altLang="en-US" sz="1000" dirty="0">
                <a:solidFill>
                  <a:schemeClr val="tx2">
                    <a:lumMod val="10000"/>
                  </a:schemeClr>
                </a:solidFill>
                <a:latin typeface="Century" pitchFamily="18" charset="0"/>
                <a:cs typeface="Times New Roman" charset="0"/>
              </a:rPr>
              <a:t>（在宅＋施設含む） </a:t>
            </a:r>
            <a:endParaRPr lang="ja-JP" altLang="en-US" sz="1000" dirty="0">
              <a:solidFill>
                <a:schemeClr val="tx2">
                  <a:lumMod val="10000"/>
                </a:schemeClr>
              </a:solidFill>
            </a:endParaRPr>
          </a:p>
          <a:p>
            <a:pPr>
              <a:spcBef>
                <a:spcPct val="0"/>
              </a:spcBef>
              <a:buClrTx/>
              <a:buFontTx/>
              <a:buNone/>
              <a:defRPr/>
            </a:pPr>
            <a:r>
              <a:rPr lang="ja-JP" altLang="en-US" sz="1400" dirty="0">
                <a:solidFill>
                  <a:schemeClr val="tx2">
                    <a:lumMod val="10000"/>
                  </a:schemeClr>
                </a:solidFill>
                <a:latin typeface="Century" pitchFamily="18" charset="0"/>
                <a:cs typeface="Times New Roman" charset="0"/>
              </a:rPr>
              <a:t>　　　</a:t>
            </a:r>
            <a:endParaRPr lang="ja-JP" altLang="en-US" sz="1400" dirty="0">
              <a:solidFill>
                <a:schemeClr val="tx2">
                  <a:lumMod val="10000"/>
                </a:schemeClr>
              </a:solidFill>
            </a:endParaRPr>
          </a:p>
        </p:txBody>
      </p:sp>
      <p:sp>
        <p:nvSpPr>
          <p:cNvPr id="88076" name="AutoShape 17"/>
          <p:cNvSpPr>
            <a:spLocks noChangeArrowheads="1"/>
          </p:cNvSpPr>
          <p:nvPr/>
        </p:nvSpPr>
        <p:spPr bwMode="auto">
          <a:xfrm flipH="1" flipV="1">
            <a:off x="6705600" y="2576513"/>
            <a:ext cx="503238" cy="965200"/>
          </a:xfrm>
          <a:prstGeom prst="curvedRightArrow">
            <a:avLst>
              <a:gd name="adj1" fmla="val 16445"/>
              <a:gd name="adj2" fmla="val 43971"/>
              <a:gd name="adj3" fmla="val 14144"/>
            </a:avLst>
          </a:prstGeom>
          <a:gradFill rotWithShape="1">
            <a:gsLst>
              <a:gs pos="0">
                <a:srgbClr val="FFFFFF"/>
              </a:gs>
              <a:gs pos="100000">
                <a:srgbClr val="FFFFFF"/>
              </a:gs>
            </a:gsLst>
            <a:lin ang="5400000" scaled="1"/>
          </a:gradFill>
          <a:ln w="9525">
            <a:solidFill>
              <a:srgbClr val="000000"/>
            </a:solidFill>
            <a:miter lim="800000"/>
            <a:headEnd/>
            <a:tailEnd/>
          </a:ln>
        </p:spPr>
        <p:txBody>
          <a:bodyPr lIns="74240" tIns="8889" rIns="74240" bIns="8889"/>
          <a:lstStyle>
            <a:lvl1pPr eaLnBrk="0" hangingPunct="0">
              <a:spcBef>
                <a:spcPct val="20000"/>
              </a:spcBef>
              <a:spcAft>
                <a:spcPts val="600"/>
              </a:spcAft>
              <a:buClr>
                <a:schemeClr val="tx2"/>
              </a:buClr>
              <a:buFont typeface="Wingdings 2" panose="05020102010507070707" pitchFamily="18" charset="2"/>
              <a:buChar char=""/>
              <a:defRPr kumimoji="1">
                <a:solidFill>
                  <a:schemeClr val="tx1"/>
                </a:solidFill>
                <a:latin typeface="Verdana" panose="020B0604030504040204" pitchFamily="34" charset="0"/>
                <a:ea typeface="ＭＳ ゴシック" panose="020B0609070205080204" pitchFamily="49" charset="-128"/>
              </a:defRPr>
            </a:lvl1pPr>
            <a:lvl2pPr marL="742950" indent="-285750" eaLnBrk="0" hangingPunct="0">
              <a:spcBef>
                <a:spcPct val="20000"/>
              </a:spcBef>
              <a:spcAft>
                <a:spcPts val="600"/>
              </a:spcAft>
              <a:buClr>
                <a:schemeClr val="tx2"/>
              </a:buClr>
              <a:buFont typeface="Wingdings 2" panose="05020102010507070707" pitchFamily="18" charset="2"/>
              <a:buChar char=""/>
              <a:defRPr kumimoji="1" sz="1600">
                <a:solidFill>
                  <a:schemeClr val="tx1"/>
                </a:solidFill>
                <a:latin typeface="Verdana" panose="020B0604030504040204" pitchFamily="34" charset="0"/>
                <a:ea typeface="ＭＳ ゴシック" panose="020B0609070205080204" pitchFamily="49" charset="-128"/>
              </a:defRPr>
            </a:lvl2pPr>
            <a:lvl3pPr marL="1143000" indent="-228600" eaLnBrk="0" hangingPunct="0">
              <a:spcBef>
                <a:spcPct val="20000"/>
              </a:spcBef>
              <a:spcAft>
                <a:spcPts val="600"/>
              </a:spcAft>
              <a:buClr>
                <a:schemeClr val="tx2"/>
              </a:buClr>
              <a:buFont typeface="Wingdings 2" panose="05020102010507070707" pitchFamily="18" charset="2"/>
              <a:buChar char=""/>
              <a:defRPr kumimoji="1" sz="1400">
                <a:solidFill>
                  <a:schemeClr val="tx1"/>
                </a:solidFill>
                <a:latin typeface="Verdana" panose="020B0604030504040204" pitchFamily="34" charset="0"/>
                <a:ea typeface="ＭＳ ゴシック" panose="020B0609070205080204" pitchFamily="49" charset="-128"/>
              </a:defRPr>
            </a:lvl3pPr>
            <a:lvl4pPr marL="16002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4pPr>
            <a:lvl5pPr marL="20574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9pPr>
          </a:lstStyle>
          <a:p>
            <a:pPr eaLnBrk="1" hangingPunct="1">
              <a:spcBef>
                <a:spcPct val="0"/>
              </a:spcBef>
              <a:spcAft>
                <a:spcPct val="0"/>
              </a:spcAft>
              <a:buClrTx/>
              <a:buFontTx/>
              <a:buNone/>
            </a:pPr>
            <a:endParaRPr lang="ja-JP" altLang="en-US">
              <a:latin typeface="Arial" panose="020B0604020202020204" pitchFamily="34" charset="0"/>
              <a:ea typeface="ＭＳ Ｐゴシック" panose="020B0600070205080204" pitchFamily="50" charset="-128"/>
            </a:endParaRPr>
          </a:p>
        </p:txBody>
      </p:sp>
      <p:sp>
        <p:nvSpPr>
          <p:cNvPr id="88077" name="Rectangle 37"/>
          <p:cNvSpPr>
            <a:spLocks noChangeArrowheads="1"/>
          </p:cNvSpPr>
          <p:nvPr/>
        </p:nvSpPr>
        <p:spPr bwMode="auto">
          <a:xfrm>
            <a:off x="1998663" y="3465513"/>
            <a:ext cx="7794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5" tIns="45688" rIns="91375" bIns="45688" anchor="ctr">
            <a:spAutoFit/>
          </a:bodyPr>
          <a:lstStyle>
            <a:lvl1pPr eaLnBrk="0" hangingPunct="0">
              <a:spcBef>
                <a:spcPct val="20000"/>
              </a:spcBef>
              <a:spcAft>
                <a:spcPts val="600"/>
              </a:spcAft>
              <a:buClr>
                <a:schemeClr val="tx2"/>
              </a:buClr>
              <a:buFont typeface="Wingdings 2" panose="05020102010507070707" pitchFamily="18" charset="2"/>
              <a:buChar char=""/>
              <a:defRPr kumimoji="1">
                <a:solidFill>
                  <a:schemeClr val="tx1"/>
                </a:solidFill>
                <a:latin typeface="Verdana" panose="020B0604030504040204" pitchFamily="34" charset="0"/>
                <a:ea typeface="ＭＳ ゴシック" panose="020B0609070205080204" pitchFamily="49" charset="-128"/>
              </a:defRPr>
            </a:lvl1pPr>
            <a:lvl2pPr marL="742950" indent="-285750" eaLnBrk="0" hangingPunct="0">
              <a:spcBef>
                <a:spcPct val="20000"/>
              </a:spcBef>
              <a:spcAft>
                <a:spcPts val="600"/>
              </a:spcAft>
              <a:buClr>
                <a:schemeClr val="tx2"/>
              </a:buClr>
              <a:buFont typeface="Wingdings 2" panose="05020102010507070707" pitchFamily="18" charset="2"/>
              <a:buChar char=""/>
              <a:defRPr kumimoji="1" sz="1600">
                <a:solidFill>
                  <a:schemeClr val="tx1"/>
                </a:solidFill>
                <a:latin typeface="Verdana" panose="020B0604030504040204" pitchFamily="34" charset="0"/>
                <a:ea typeface="ＭＳ ゴシック" panose="020B0609070205080204" pitchFamily="49" charset="-128"/>
              </a:defRPr>
            </a:lvl2pPr>
            <a:lvl3pPr marL="1143000" indent="-228600" eaLnBrk="0" hangingPunct="0">
              <a:spcBef>
                <a:spcPct val="20000"/>
              </a:spcBef>
              <a:spcAft>
                <a:spcPts val="600"/>
              </a:spcAft>
              <a:buClr>
                <a:schemeClr val="tx2"/>
              </a:buClr>
              <a:buFont typeface="Wingdings 2" panose="05020102010507070707" pitchFamily="18" charset="2"/>
              <a:buChar char=""/>
              <a:defRPr kumimoji="1" sz="1400">
                <a:solidFill>
                  <a:schemeClr val="tx1"/>
                </a:solidFill>
                <a:latin typeface="Verdana" panose="020B0604030504040204" pitchFamily="34" charset="0"/>
                <a:ea typeface="ＭＳ ゴシック" panose="020B0609070205080204" pitchFamily="49" charset="-128"/>
              </a:defRPr>
            </a:lvl3pPr>
            <a:lvl4pPr marL="16002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4pPr>
            <a:lvl5pPr marL="20574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9pPr>
          </a:lstStyle>
          <a:p>
            <a:pPr eaLnBrk="1" hangingPunct="1">
              <a:spcBef>
                <a:spcPct val="0"/>
              </a:spcBef>
              <a:spcAft>
                <a:spcPct val="0"/>
              </a:spcAft>
              <a:buClrTx/>
              <a:buFontTx/>
              <a:buNone/>
            </a:pPr>
            <a:r>
              <a:rPr lang="ja-JP" altLang="ja-JP" sz="1000">
                <a:latin typeface="Century" panose="02040604050505020304" pitchFamily="18" charset="0"/>
                <a:ea typeface="ＭＳ Ｐゴシック" panose="020B0600070205080204" pitchFamily="50" charset="-128"/>
                <a:cs typeface="Times New Roman" panose="02020603050405020304" pitchFamily="18" charset="0"/>
              </a:rPr>
              <a:t>　　　　　　　</a:t>
            </a:r>
            <a:endParaRPr lang="ja-JP" altLang="ja-JP" sz="800">
              <a:latin typeface="Arial" panose="020B0604020202020204" pitchFamily="34" charset="0"/>
              <a:ea typeface="ＭＳ Ｐゴシック" panose="020B0600070205080204" pitchFamily="50" charset="-128"/>
              <a:cs typeface="Times New Roman" panose="02020603050405020304" pitchFamily="18" charset="0"/>
            </a:endParaRPr>
          </a:p>
          <a:p>
            <a:pPr>
              <a:spcBef>
                <a:spcPct val="0"/>
              </a:spcBef>
              <a:spcAft>
                <a:spcPct val="0"/>
              </a:spcAft>
              <a:buClrTx/>
              <a:buFontTx/>
              <a:buNone/>
            </a:pPr>
            <a:endParaRPr lang="ja-JP" altLang="ja-JP">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88078" name="Rectangle 38"/>
          <p:cNvSpPr>
            <a:spLocks noChangeArrowheads="1"/>
          </p:cNvSpPr>
          <p:nvPr/>
        </p:nvSpPr>
        <p:spPr bwMode="auto">
          <a:xfrm>
            <a:off x="1998663" y="3343275"/>
            <a:ext cx="18415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5" tIns="45688" rIns="91375" bIns="45688" anchor="ctr">
            <a:spAutoFit/>
          </a:bodyPr>
          <a:lstStyle>
            <a:lvl1pPr eaLnBrk="0" hangingPunct="0">
              <a:spcBef>
                <a:spcPct val="20000"/>
              </a:spcBef>
              <a:spcAft>
                <a:spcPts val="600"/>
              </a:spcAft>
              <a:buClr>
                <a:schemeClr val="tx2"/>
              </a:buClr>
              <a:buFont typeface="Wingdings 2" panose="05020102010507070707" pitchFamily="18" charset="2"/>
              <a:buChar char=""/>
              <a:defRPr kumimoji="1">
                <a:solidFill>
                  <a:schemeClr val="tx1"/>
                </a:solidFill>
                <a:latin typeface="Verdana" panose="020B0604030504040204" pitchFamily="34" charset="0"/>
                <a:ea typeface="ＭＳ ゴシック" panose="020B0609070205080204" pitchFamily="49" charset="-128"/>
              </a:defRPr>
            </a:lvl1pPr>
            <a:lvl2pPr marL="742950" indent="-285750" eaLnBrk="0" hangingPunct="0">
              <a:spcBef>
                <a:spcPct val="20000"/>
              </a:spcBef>
              <a:spcAft>
                <a:spcPts val="600"/>
              </a:spcAft>
              <a:buClr>
                <a:schemeClr val="tx2"/>
              </a:buClr>
              <a:buFont typeface="Wingdings 2" panose="05020102010507070707" pitchFamily="18" charset="2"/>
              <a:buChar char=""/>
              <a:defRPr kumimoji="1" sz="1600">
                <a:solidFill>
                  <a:schemeClr val="tx1"/>
                </a:solidFill>
                <a:latin typeface="Verdana" panose="020B0604030504040204" pitchFamily="34" charset="0"/>
                <a:ea typeface="ＭＳ ゴシック" panose="020B0609070205080204" pitchFamily="49" charset="-128"/>
              </a:defRPr>
            </a:lvl2pPr>
            <a:lvl3pPr marL="1143000" indent="-228600" eaLnBrk="0" hangingPunct="0">
              <a:spcBef>
                <a:spcPct val="20000"/>
              </a:spcBef>
              <a:spcAft>
                <a:spcPts val="600"/>
              </a:spcAft>
              <a:buClr>
                <a:schemeClr val="tx2"/>
              </a:buClr>
              <a:buFont typeface="Wingdings 2" panose="05020102010507070707" pitchFamily="18" charset="2"/>
              <a:buChar char=""/>
              <a:defRPr kumimoji="1" sz="1400">
                <a:solidFill>
                  <a:schemeClr val="tx1"/>
                </a:solidFill>
                <a:latin typeface="Verdana" panose="020B0604030504040204" pitchFamily="34" charset="0"/>
                <a:ea typeface="ＭＳ ゴシック" panose="020B0609070205080204" pitchFamily="49" charset="-128"/>
              </a:defRPr>
            </a:lvl3pPr>
            <a:lvl4pPr marL="16002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4pPr>
            <a:lvl5pPr marL="20574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9pPr>
          </a:lstStyle>
          <a:p>
            <a:pPr eaLnBrk="1" hangingPunct="1">
              <a:spcBef>
                <a:spcPct val="0"/>
              </a:spcBef>
              <a:spcAft>
                <a:spcPct val="0"/>
              </a:spcAft>
              <a:buClrTx/>
              <a:buFontTx/>
              <a:buNone/>
            </a:pPr>
            <a:br>
              <a:rPr lang="ja-JP" altLang="ja-JP" sz="800">
                <a:latin typeface="Arial" panose="020B0604020202020204" pitchFamily="34" charset="0"/>
                <a:ea typeface="ＭＳ Ｐゴシック" panose="020B0600070205080204" pitchFamily="50" charset="-128"/>
              </a:rPr>
            </a:br>
            <a:endParaRPr lang="ja-JP" altLang="ja-JP">
              <a:latin typeface="Arial" panose="020B0604020202020204" pitchFamily="34" charset="0"/>
              <a:ea typeface="ＭＳ Ｐゴシック" panose="020B0600070205080204" pitchFamily="50" charset="-128"/>
            </a:endParaRPr>
          </a:p>
          <a:p>
            <a:pPr>
              <a:spcBef>
                <a:spcPct val="0"/>
              </a:spcBef>
              <a:spcAft>
                <a:spcPct val="0"/>
              </a:spcAft>
              <a:buClrTx/>
              <a:buFontTx/>
              <a:buNone/>
            </a:pPr>
            <a:endParaRPr lang="ja-JP" altLang="ja-JP">
              <a:latin typeface="Arial" panose="020B0604020202020204" pitchFamily="34" charset="0"/>
              <a:ea typeface="ＭＳ Ｐゴシック" panose="020B0600070205080204" pitchFamily="50" charset="-128"/>
            </a:endParaRPr>
          </a:p>
        </p:txBody>
      </p:sp>
      <p:sp>
        <p:nvSpPr>
          <p:cNvPr id="88079" name="Rectangle 39"/>
          <p:cNvSpPr>
            <a:spLocks noChangeArrowheads="1"/>
          </p:cNvSpPr>
          <p:nvPr/>
        </p:nvSpPr>
        <p:spPr bwMode="auto">
          <a:xfrm>
            <a:off x="1998663" y="3403600"/>
            <a:ext cx="1841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5" tIns="45688" rIns="91375" bIns="45688" anchor="ctr">
            <a:spAutoFit/>
          </a:bodyPr>
          <a:lstStyle>
            <a:lvl1pPr eaLnBrk="0" hangingPunct="0">
              <a:spcBef>
                <a:spcPct val="20000"/>
              </a:spcBef>
              <a:spcAft>
                <a:spcPts val="600"/>
              </a:spcAft>
              <a:buClr>
                <a:schemeClr val="tx2"/>
              </a:buClr>
              <a:buFont typeface="Wingdings 2" panose="05020102010507070707" pitchFamily="18" charset="2"/>
              <a:buChar char=""/>
              <a:defRPr kumimoji="1">
                <a:solidFill>
                  <a:schemeClr val="tx1"/>
                </a:solidFill>
                <a:latin typeface="Verdana" panose="020B0604030504040204" pitchFamily="34" charset="0"/>
                <a:ea typeface="ＭＳ ゴシック" panose="020B0609070205080204" pitchFamily="49" charset="-128"/>
              </a:defRPr>
            </a:lvl1pPr>
            <a:lvl2pPr marL="742950" indent="-285750" eaLnBrk="0" hangingPunct="0">
              <a:spcBef>
                <a:spcPct val="20000"/>
              </a:spcBef>
              <a:spcAft>
                <a:spcPts val="600"/>
              </a:spcAft>
              <a:buClr>
                <a:schemeClr val="tx2"/>
              </a:buClr>
              <a:buFont typeface="Wingdings 2" panose="05020102010507070707" pitchFamily="18" charset="2"/>
              <a:buChar char=""/>
              <a:defRPr kumimoji="1" sz="1600">
                <a:solidFill>
                  <a:schemeClr val="tx1"/>
                </a:solidFill>
                <a:latin typeface="Verdana" panose="020B0604030504040204" pitchFamily="34" charset="0"/>
                <a:ea typeface="ＭＳ ゴシック" panose="020B0609070205080204" pitchFamily="49" charset="-128"/>
              </a:defRPr>
            </a:lvl2pPr>
            <a:lvl3pPr marL="1143000" indent="-228600" eaLnBrk="0" hangingPunct="0">
              <a:spcBef>
                <a:spcPct val="20000"/>
              </a:spcBef>
              <a:spcAft>
                <a:spcPts val="600"/>
              </a:spcAft>
              <a:buClr>
                <a:schemeClr val="tx2"/>
              </a:buClr>
              <a:buFont typeface="Wingdings 2" panose="05020102010507070707" pitchFamily="18" charset="2"/>
              <a:buChar char=""/>
              <a:defRPr kumimoji="1" sz="1400">
                <a:solidFill>
                  <a:schemeClr val="tx1"/>
                </a:solidFill>
                <a:latin typeface="Verdana" panose="020B0604030504040204" pitchFamily="34" charset="0"/>
                <a:ea typeface="ＭＳ ゴシック" panose="020B0609070205080204" pitchFamily="49" charset="-128"/>
              </a:defRPr>
            </a:lvl3pPr>
            <a:lvl4pPr marL="16002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4pPr>
            <a:lvl5pPr marL="20574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9pPr>
          </a:lstStyle>
          <a:p>
            <a:pPr eaLnBrk="1" hangingPunct="1">
              <a:spcBef>
                <a:spcPct val="0"/>
              </a:spcBef>
              <a:spcAft>
                <a:spcPct val="0"/>
              </a:spcAft>
              <a:buClrTx/>
              <a:buFontTx/>
              <a:buNone/>
            </a:pPr>
            <a:endParaRPr lang="ja-JP" altLang="ja-JP">
              <a:latin typeface="Arial" panose="020B0604020202020204" pitchFamily="34" charset="0"/>
              <a:ea typeface="ＭＳ Ｐゴシック" panose="020B0600070205080204" pitchFamily="50" charset="-128"/>
            </a:endParaRPr>
          </a:p>
          <a:p>
            <a:pPr>
              <a:spcBef>
                <a:spcPct val="0"/>
              </a:spcBef>
              <a:spcAft>
                <a:spcPct val="0"/>
              </a:spcAft>
              <a:buClrTx/>
              <a:buFontTx/>
              <a:buNone/>
            </a:pPr>
            <a:endParaRPr lang="ja-JP" altLang="ja-JP">
              <a:latin typeface="Arial" panose="020B0604020202020204" pitchFamily="34" charset="0"/>
              <a:ea typeface="ＭＳ Ｐゴシック" panose="020B0600070205080204" pitchFamily="50" charset="-128"/>
            </a:endParaRPr>
          </a:p>
        </p:txBody>
      </p:sp>
      <p:sp>
        <p:nvSpPr>
          <p:cNvPr id="88080" name="Rectangle 40"/>
          <p:cNvSpPr>
            <a:spLocks noChangeArrowheads="1"/>
          </p:cNvSpPr>
          <p:nvPr/>
        </p:nvSpPr>
        <p:spPr bwMode="auto">
          <a:xfrm>
            <a:off x="4984750" y="757238"/>
            <a:ext cx="6096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5" tIns="45688" rIns="91375" bIns="45688" anchor="ctr">
            <a:spAutoFit/>
          </a:bodyPr>
          <a:lstStyle>
            <a:lvl1pPr eaLnBrk="0" hangingPunct="0">
              <a:spcBef>
                <a:spcPct val="20000"/>
              </a:spcBef>
              <a:spcAft>
                <a:spcPts val="600"/>
              </a:spcAft>
              <a:buClr>
                <a:schemeClr val="tx2"/>
              </a:buClr>
              <a:buFont typeface="Wingdings 2" panose="05020102010507070707" pitchFamily="18" charset="2"/>
              <a:buChar char=""/>
              <a:defRPr kumimoji="1">
                <a:solidFill>
                  <a:schemeClr val="tx1"/>
                </a:solidFill>
                <a:latin typeface="Verdana" panose="020B0604030504040204" pitchFamily="34" charset="0"/>
                <a:ea typeface="ＭＳ ゴシック" panose="020B0609070205080204" pitchFamily="49" charset="-128"/>
              </a:defRPr>
            </a:lvl1pPr>
            <a:lvl2pPr marL="742950" indent="-285750" eaLnBrk="0" hangingPunct="0">
              <a:spcBef>
                <a:spcPct val="20000"/>
              </a:spcBef>
              <a:spcAft>
                <a:spcPts val="600"/>
              </a:spcAft>
              <a:buClr>
                <a:schemeClr val="tx2"/>
              </a:buClr>
              <a:buFont typeface="Wingdings 2" panose="05020102010507070707" pitchFamily="18" charset="2"/>
              <a:buChar char=""/>
              <a:defRPr kumimoji="1" sz="1600">
                <a:solidFill>
                  <a:schemeClr val="tx1"/>
                </a:solidFill>
                <a:latin typeface="Verdana" panose="020B0604030504040204" pitchFamily="34" charset="0"/>
                <a:ea typeface="ＭＳ ゴシック" panose="020B0609070205080204" pitchFamily="49" charset="-128"/>
              </a:defRPr>
            </a:lvl2pPr>
            <a:lvl3pPr marL="1143000" indent="-228600" eaLnBrk="0" hangingPunct="0">
              <a:spcBef>
                <a:spcPct val="20000"/>
              </a:spcBef>
              <a:spcAft>
                <a:spcPts val="600"/>
              </a:spcAft>
              <a:buClr>
                <a:schemeClr val="tx2"/>
              </a:buClr>
              <a:buFont typeface="Wingdings 2" panose="05020102010507070707" pitchFamily="18" charset="2"/>
              <a:buChar char=""/>
              <a:defRPr kumimoji="1" sz="1400">
                <a:solidFill>
                  <a:schemeClr val="tx1"/>
                </a:solidFill>
                <a:latin typeface="Verdana" panose="020B0604030504040204" pitchFamily="34" charset="0"/>
                <a:ea typeface="ＭＳ ゴシック" panose="020B0609070205080204" pitchFamily="49" charset="-128"/>
              </a:defRPr>
            </a:lvl3pPr>
            <a:lvl4pPr marL="16002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4pPr>
            <a:lvl5pPr marL="20574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9pPr>
          </a:lstStyle>
          <a:p>
            <a:pPr eaLnBrk="1" hangingPunct="1">
              <a:spcBef>
                <a:spcPct val="0"/>
              </a:spcBef>
              <a:spcAft>
                <a:spcPct val="0"/>
              </a:spcAft>
              <a:buClrTx/>
              <a:buFontTx/>
              <a:buNone/>
            </a:pPr>
            <a:endParaRPr lang="ja-JP" altLang="ja-JP" sz="800">
              <a:latin typeface="ＭＳ 明朝" panose="02020609040205080304" pitchFamily="17" charset="-128"/>
              <a:ea typeface="ＭＳ Ｐゴシック" panose="020B0600070205080204" pitchFamily="50" charset="-128"/>
            </a:endParaRPr>
          </a:p>
          <a:p>
            <a:pPr>
              <a:spcBef>
                <a:spcPct val="0"/>
              </a:spcBef>
              <a:spcAft>
                <a:spcPct val="0"/>
              </a:spcAft>
              <a:buClrTx/>
              <a:buFontTx/>
              <a:buNone/>
            </a:pPr>
            <a:r>
              <a:rPr lang="ja-JP" altLang="ja-JP">
                <a:latin typeface="ＭＳ 明朝" panose="02020609040205080304" pitchFamily="17" charset="-128"/>
                <a:ea typeface="ＭＳ Ｐゴシック" panose="020B0600070205080204" pitchFamily="50" charset="-128"/>
              </a:rPr>
              <a:t>　</a:t>
            </a:r>
            <a:endParaRPr lang="ja-JP" altLang="ja-JP">
              <a:latin typeface="Arial" panose="020B0604020202020204" pitchFamily="34" charset="0"/>
              <a:ea typeface="ＭＳ Ｐゴシック" panose="020B0600070205080204" pitchFamily="50" charset="-128"/>
            </a:endParaRPr>
          </a:p>
          <a:p>
            <a:pPr>
              <a:spcBef>
                <a:spcPct val="0"/>
              </a:spcBef>
              <a:spcAft>
                <a:spcPct val="0"/>
              </a:spcAft>
              <a:buClrTx/>
              <a:buFontTx/>
              <a:buNone/>
            </a:pPr>
            <a:r>
              <a:rPr lang="ja-JP" altLang="ja-JP" sz="1000">
                <a:latin typeface="Century" panose="02040604050505020304" pitchFamily="18" charset="0"/>
                <a:ea typeface="ＭＳ Ｐゴシック" panose="020B0600070205080204" pitchFamily="50" charset="-128"/>
                <a:cs typeface="Times New Roman" panose="02020603050405020304" pitchFamily="18" charset="0"/>
              </a:rPr>
              <a:t>　　　　　</a:t>
            </a:r>
            <a:endParaRPr lang="ja-JP" altLang="ja-JP" sz="800">
              <a:latin typeface="Arial" panose="020B0604020202020204" pitchFamily="34" charset="0"/>
              <a:ea typeface="ＭＳ Ｐゴシック" panose="020B0600070205080204" pitchFamily="50" charset="-128"/>
            </a:endParaRPr>
          </a:p>
          <a:p>
            <a:pPr>
              <a:spcBef>
                <a:spcPct val="0"/>
              </a:spcBef>
              <a:spcAft>
                <a:spcPct val="0"/>
              </a:spcAft>
              <a:buClrTx/>
              <a:buFontTx/>
              <a:buNone/>
            </a:pPr>
            <a:endParaRPr lang="ja-JP" altLang="ja-JP">
              <a:latin typeface="Arial" panose="020B0604020202020204" pitchFamily="34" charset="0"/>
              <a:ea typeface="ＭＳ Ｐゴシック" panose="020B0600070205080204" pitchFamily="50" charset="-128"/>
            </a:endParaRPr>
          </a:p>
        </p:txBody>
      </p:sp>
      <p:sp>
        <p:nvSpPr>
          <p:cNvPr id="88081" name="Rectangle 46"/>
          <p:cNvSpPr>
            <a:spLocks noChangeArrowheads="1"/>
          </p:cNvSpPr>
          <p:nvPr/>
        </p:nvSpPr>
        <p:spPr bwMode="auto">
          <a:xfrm>
            <a:off x="1998663" y="400050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5" tIns="45688" rIns="91375" bIns="45688" anchor="ctr">
            <a:spAutoFit/>
          </a:bodyPr>
          <a:lstStyle>
            <a:lvl1pPr eaLnBrk="0" hangingPunct="0">
              <a:spcBef>
                <a:spcPct val="20000"/>
              </a:spcBef>
              <a:spcAft>
                <a:spcPts val="600"/>
              </a:spcAft>
              <a:buClr>
                <a:schemeClr val="tx2"/>
              </a:buClr>
              <a:buFont typeface="Wingdings 2" panose="05020102010507070707" pitchFamily="18" charset="2"/>
              <a:buChar char=""/>
              <a:defRPr kumimoji="1">
                <a:solidFill>
                  <a:schemeClr val="tx1"/>
                </a:solidFill>
                <a:latin typeface="Verdana" panose="020B0604030504040204" pitchFamily="34" charset="0"/>
                <a:ea typeface="ＭＳ ゴシック" panose="020B0609070205080204" pitchFamily="49" charset="-128"/>
              </a:defRPr>
            </a:lvl1pPr>
            <a:lvl2pPr marL="742950" indent="-285750" eaLnBrk="0" hangingPunct="0">
              <a:spcBef>
                <a:spcPct val="20000"/>
              </a:spcBef>
              <a:spcAft>
                <a:spcPts val="600"/>
              </a:spcAft>
              <a:buClr>
                <a:schemeClr val="tx2"/>
              </a:buClr>
              <a:buFont typeface="Wingdings 2" panose="05020102010507070707" pitchFamily="18" charset="2"/>
              <a:buChar char=""/>
              <a:defRPr kumimoji="1" sz="1600">
                <a:solidFill>
                  <a:schemeClr val="tx1"/>
                </a:solidFill>
                <a:latin typeface="Verdana" panose="020B0604030504040204" pitchFamily="34" charset="0"/>
                <a:ea typeface="ＭＳ ゴシック" panose="020B0609070205080204" pitchFamily="49" charset="-128"/>
              </a:defRPr>
            </a:lvl2pPr>
            <a:lvl3pPr marL="1143000" indent="-228600" eaLnBrk="0" hangingPunct="0">
              <a:spcBef>
                <a:spcPct val="20000"/>
              </a:spcBef>
              <a:spcAft>
                <a:spcPts val="600"/>
              </a:spcAft>
              <a:buClr>
                <a:schemeClr val="tx2"/>
              </a:buClr>
              <a:buFont typeface="Wingdings 2" panose="05020102010507070707" pitchFamily="18" charset="2"/>
              <a:buChar char=""/>
              <a:defRPr kumimoji="1" sz="1400">
                <a:solidFill>
                  <a:schemeClr val="tx1"/>
                </a:solidFill>
                <a:latin typeface="Verdana" panose="020B0604030504040204" pitchFamily="34" charset="0"/>
                <a:ea typeface="ＭＳ ゴシック" panose="020B0609070205080204" pitchFamily="49" charset="-128"/>
              </a:defRPr>
            </a:lvl3pPr>
            <a:lvl4pPr marL="16002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4pPr>
            <a:lvl5pPr marL="20574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9pPr>
          </a:lstStyle>
          <a:p>
            <a:pPr eaLnBrk="1" hangingPunct="1">
              <a:spcBef>
                <a:spcPct val="0"/>
              </a:spcBef>
              <a:spcAft>
                <a:spcPct val="0"/>
              </a:spcAft>
              <a:buClrTx/>
              <a:buFontTx/>
              <a:buNone/>
            </a:pPr>
            <a:endParaRPr lang="ja-JP" altLang="ja-JP">
              <a:latin typeface="Arial" panose="020B0604020202020204" pitchFamily="34" charset="0"/>
              <a:ea typeface="ＭＳ Ｐゴシック" panose="020B0600070205080204" pitchFamily="50" charset="-128"/>
            </a:endParaRPr>
          </a:p>
        </p:txBody>
      </p:sp>
      <p:sp>
        <p:nvSpPr>
          <p:cNvPr id="88082" name="Rectangle 48"/>
          <p:cNvSpPr>
            <a:spLocks noChangeArrowheads="1"/>
          </p:cNvSpPr>
          <p:nvPr/>
        </p:nvSpPr>
        <p:spPr bwMode="auto">
          <a:xfrm>
            <a:off x="1998663" y="3800475"/>
            <a:ext cx="4699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5" tIns="45688" rIns="91375" bIns="45688" anchor="ctr">
            <a:spAutoFit/>
          </a:bodyPr>
          <a:lstStyle>
            <a:lvl1pPr indent="282575" eaLnBrk="0" hangingPunct="0">
              <a:spcBef>
                <a:spcPct val="20000"/>
              </a:spcBef>
              <a:spcAft>
                <a:spcPts val="600"/>
              </a:spcAft>
              <a:buClr>
                <a:schemeClr val="tx2"/>
              </a:buClr>
              <a:buFont typeface="Wingdings 2" panose="05020102010507070707" pitchFamily="18" charset="2"/>
              <a:buChar char=""/>
              <a:defRPr kumimoji="1">
                <a:solidFill>
                  <a:schemeClr val="tx1"/>
                </a:solidFill>
                <a:latin typeface="Verdana" panose="020B0604030504040204" pitchFamily="34" charset="0"/>
                <a:ea typeface="ＭＳ ゴシック" panose="020B0609070205080204" pitchFamily="49" charset="-128"/>
              </a:defRPr>
            </a:lvl1pPr>
            <a:lvl2pPr marL="742950" indent="-285750" eaLnBrk="0" hangingPunct="0">
              <a:spcBef>
                <a:spcPct val="20000"/>
              </a:spcBef>
              <a:spcAft>
                <a:spcPts val="600"/>
              </a:spcAft>
              <a:buClr>
                <a:schemeClr val="tx2"/>
              </a:buClr>
              <a:buFont typeface="Wingdings 2" panose="05020102010507070707" pitchFamily="18" charset="2"/>
              <a:buChar char=""/>
              <a:defRPr kumimoji="1" sz="1600">
                <a:solidFill>
                  <a:schemeClr val="tx1"/>
                </a:solidFill>
                <a:latin typeface="Verdana" panose="020B0604030504040204" pitchFamily="34" charset="0"/>
                <a:ea typeface="ＭＳ ゴシック" panose="020B0609070205080204" pitchFamily="49" charset="-128"/>
              </a:defRPr>
            </a:lvl2pPr>
            <a:lvl3pPr marL="1143000" indent="-228600" eaLnBrk="0" hangingPunct="0">
              <a:spcBef>
                <a:spcPct val="20000"/>
              </a:spcBef>
              <a:spcAft>
                <a:spcPts val="600"/>
              </a:spcAft>
              <a:buClr>
                <a:schemeClr val="tx2"/>
              </a:buClr>
              <a:buFont typeface="Wingdings 2" panose="05020102010507070707" pitchFamily="18" charset="2"/>
              <a:buChar char=""/>
              <a:defRPr kumimoji="1" sz="1400">
                <a:solidFill>
                  <a:schemeClr val="tx1"/>
                </a:solidFill>
                <a:latin typeface="Verdana" panose="020B0604030504040204" pitchFamily="34" charset="0"/>
                <a:ea typeface="ＭＳ ゴシック" panose="020B0609070205080204" pitchFamily="49" charset="-128"/>
              </a:defRPr>
            </a:lvl3pPr>
            <a:lvl4pPr marL="16002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4pPr>
            <a:lvl5pPr marL="20574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9pPr>
          </a:lstStyle>
          <a:p>
            <a:pPr eaLnBrk="1" hangingPunct="1">
              <a:spcBef>
                <a:spcPct val="0"/>
              </a:spcBef>
              <a:spcAft>
                <a:spcPct val="0"/>
              </a:spcAft>
              <a:buClrTx/>
              <a:buFontTx/>
              <a:buNone/>
            </a:pPr>
            <a:br>
              <a:rPr lang="ja-JP" altLang="ja-JP" sz="800">
                <a:latin typeface="Arial" panose="020B0604020202020204" pitchFamily="34" charset="0"/>
                <a:ea typeface="ＭＳ Ｐゴシック" panose="020B0600070205080204" pitchFamily="50" charset="-128"/>
              </a:rPr>
            </a:br>
            <a:endParaRPr lang="ja-JP" altLang="ja-JP">
              <a:latin typeface="Arial" panose="020B0604020202020204" pitchFamily="34" charset="0"/>
              <a:ea typeface="ＭＳ Ｐゴシック" panose="020B0600070205080204" pitchFamily="50" charset="-128"/>
            </a:endParaRPr>
          </a:p>
          <a:p>
            <a:pPr>
              <a:spcBef>
                <a:spcPct val="0"/>
              </a:spcBef>
              <a:spcAft>
                <a:spcPct val="0"/>
              </a:spcAft>
              <a:buClrTx/>
              <a:buFontTx/>
              <a:buNone/>
            </a:pPr>
            <a:endParaRPr lang="ja-JP" altLang="ja-JP">
              <a:latin typeface="Arial" panose="020B0604020202020204" pitchFamily="34" charset="0"/>
              <a:ea typeface="ＭＳ Ｐゴシック" panose="020B0600070205080204" pitchFamily="50" charset="-128"/>
            </a:endParaRPr>
          </a:p>
        </p:txBody>
      </p:sp>
      <p:sp>
        <p:nvSpPr>
          <p:cNvPr id="88084" name="AutoShape 24"/>
          <p:cNvSpPr>
            <a:spLocks noChangeArrowheads="1"/>
          </p:cNvSpPr>
          <p:nvPr/>
        </p:nvSpPr>
        <p:spPr bwMode="auto">
          <a:xfrm>
            <a:off x="904875" y="3059113"/>
            <a:ext cx="228600" cy="114300"/>
          </a:xfrm>
          <a:prstGeom prst="downArrow">
            <a:avLst>
              <a:gd name="adj1" fmla="val 33333"/>
              <a:gd name="adj2" fmla="val 52778"/>
            </a:avLst>
          </a:prstGeom>
          <a:solidFill>
            <a:srgbClr val="FFFFFF"/>
          </a:solidFill>
          <a:ln w="9525">
            <a:solidFill>
              <a:srgbClr val="000000"/>
            </a:solidFill>
            <a:miter lim="800000"/>
            <a:headEnd/>
            <a:tailEnd/>
          </a:ln>
        </p:spPr>
        <p:txBody>
          <a:bodyPr vert="eaVert" lIns="91375" tIns="45688" rIns="91375" bIns="45688"/>
          <a:lstStyle>
            <a:lvl1pPr eaLnBrk="0" hangingPunct="0">
              <a:spcBef>
                <a:spcPct val="20000"/>
              </a:spcBef>
              <a:spcAft>
                <a:spcPts val="600"/>
              </a:spcAft>
              <a:buClr>
                <a:schemeClr val="tx2"/>
              </a:buClr>
              <a:buFont typeface="Wingdings 2" panose="05020102010507070707" pitchFamily="18" charset="2"/>
              <a:buChar char=""/>
              <a:defRPr kumimoji="1">
                <a:solidFill>
                  <a:schemeClr val="tx1"/>
                </a:solidFill>
                <a:latin typeface="Verdana" panose="020B0604030504040204" pitchFamily="34" charset="0"/>
                <a:ea typeface="ＭＳ ゴシック" panose="020B0609070205080204" pitchFamily="49" charset="-128"/>
              </a:defRPr>
            </a:lvl1pPr>
            <a:lvl2pPr marL="742950" indent="-285750" eaLnBrk="0" hangingPunct="0">
              <a:spcBef>
                <a:spcPct val="20000"/>
              </a:spcBef>
              <a:spcAft>
                <a:spcPts val="600"/>
              </a:spcAft>
              <a:buClr>
                <a:schemeClr val="tx2"/>
              </a:buClr>
              <a:buFont typeface="Wingdings 2" panose="05020102010507070707" pitchFamily="18" charset="2"/>
              <a:buChar char=""/>
              <a:defRPr kumimoji="1" sz="1600">
                <a:solidFill>
                  <a:schemeClr val="tx1"/>
                </a:solidFill>
                <a:latin typeface="Verdana" panose="020B0604030504040204" pitchFamily="34" charset="0"/>
                <a:ea typeface="ＭＳ ゴシック" panose="020B0609070205080204" pitchFamily="49" charset="-128"/>
              </a:defRPr>
            </a:lvl2pPr>
            <a:lvl3pPr marL="1143000" indent="-228600" eaLnBrk="0" hangingPunct="0">
              <a:spcBef>
                <a:spcPct val="20000"/>
              </a:spcBef>
              <a:spcAft>
                <a:spcPts val="600"/>
              </a:spcAft>
              <a:buClr>
                <a:schemeClr val="tx2"/>
              </a:buClr>
              <a:buFont typeface="Wingdings 2" panose="05020102010507070707" pitchFamily="18" charset="2"/>
              <a:buChar char=""/>
              <a:defRPr kumimoji="1" sz="1400">
                <a:solidFill>
                  <a:schemeClr val="tx1"/>
                </a:solidFill>
                <a:latin typeface="Verdana" panose="020B0604030504040204" pitchFamily="34" charset="0"/>
                <a:ea typeface="ＭＳ ゴシック" panose="020B0609070205080204" pitchFamily="49" charset="-128"/>
              </a:defRPr>
            </a:lvl3pPr>
            <a:lvl4pPr marL="16002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4pPr>
            <a:lvl5pPr marL="20574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9pPr>
          </a:lstStyle>
          <a:p>
            <a:pPr eaLnBrk="1" hangingPunct="1">
              <a:spcBef>
                <a:spcPct val="0"/>
              </a:spcBef>
              <a:spcAft>
                <a:spcPct val="0"/>
              </a:spcAft>
              <a:buClrTx/>
              <a:buFontTx/>
              <a:buNone/>
            </a:pPr>
            <a:endParaRPr lang="ja-JP" altLang="en-US">
              <a:latin typeface="Arial" panose="020B0604020202020204" pitchFamily="34" charset="0"/>
              <a:ea typeface="ＭＳ Ｐゴシック" panose="020B0600070205080204" pitchFamily="50" charset="-128"/>
            </a:endParaRPr>
          </a:p>
        </p:txBody>
      </p:sp>
      <p:sp>
        <p:nvSpPr>
          <p:cNvPr id="88085" name="AutoShape 24"/>
          <p:cNvSpPr>
            <a:spLocks noChangeArrowheads="1"/>
          </p:cNvSpPr>
          <p:nvPr/>
        </p:nvSpPr>
        <p:spPr bwMode="auto">
          <a:xfrm>
            <a:off x="904875" y="3509963"/>
            <a:ext cx="228600" cy="114300"/>
          </a:xfrm>
          <a:prstGeom prst="downArrow">
            <a:avLst>
              <a:gd name="adj1" fmla="val 33333"/>
              <a:gd name="adj2" fmla="val 52778"/>
            </a:avLst>
          </a:prstGeom>
          <a:solidFill>
            <a:srgbClr val="FFFFFF"/>
          </a:solidFill>
          <a:ln w="9525">
            <a:solidFill>
              <a:srgbClr val="000000"/>
            </a:solidFill>
            <a:miter lim="800000"/>
            <a:headEnd/>
            <a:tailEnd/>
          </a:ln>
        </p:spPr>
        <p:txBody>
          <a:bodyPr vert="eaVert" lIns="91375" tIns="45688" rIns="91375" bIns="45688"/>
          <a:lstStyle>
            <a:lvl1pPr eaLnBrk="0" hangingPunct="0">
              <a:spcBef>
                <a:spcPct val="20000"/>
              </a:spcBef>
              <a:spcAft>
                <a:spcPts val="600"/>
              </a:spcAft>
              <a:buClr>
                <a:schemeClr val="tx2"/>
              </a:buClr>
              <a:buFont typeface="Wingdings 2" panose="05020102010507070707" pitchFamily="18" charset="2"/>
              <a:buChar char=""/>
              <a:defRPr kumimoji="1">
                <a:solidFill>
                  <a:schemeClr val="tx1"/>
                </a:solidFill>
                <a:latin typeface="Verdana" panose="020B0604030504040204" pitchFamily="34" charset="0"/>
                <a:ea typeface="ＭＳ ゴシック" panose="020B0609070205080204" pitchFamily="49" charset="-128"/>
              </a:defRPr>
            </a:lvl1pPr>
            <a:lvl2pPr marL="742950" indent="-285750" eaLnBrk="0" hangingPunct="0">
              <a:spcBef>
                <a:spcPct val="20000"/>
              </a:spcBef>
              <a:spcAft>
                <a:spcPts val="600"/>
              </a:spcAft>
              <a:buClr>
                <a:schemeClr val="tx2"/>
              </a:buClr>
              <a:buFont typeface="Wingdings 2" panose="05020102010507070707" pitchFamily="18" charset="2"/>
              <a:buChar char=""/>
              <a:defRPr kumimoji="1" sz="1600">
                <a:solidFill>
                  <a:schemeClr val="tx1"/>
                </a:solidFill>
                <a:latin typeface="Verdana" panose="020B0604030504040204" pitchFamily="34" charset="0"/>
                <a:ea typeface="ＭＳ ゴシック" panose="020B0609070205080204" pitchFamily="49" charset="-128"/>
              </a:defRPr>
            </a:lvl2pPr>
            <a:lvl3pPr marL="1143000" indent="-228600" eaLnBrk="0" hangingPunct="0">
              <a:spcBef>
                <a:spcPct val="20000"/>
              </a:spcBef>
              <a:spcAft>
                <a:spcPts val="600"/>
              </a:spcAft>
              <a:buClr>
                <a:schemeClr val="tx2"/>
              </a:buClr>
              <a:buFont typeface="Wingdings 2" panose="05020102010507070707" pitchFamily="18" charset="2"/>
              <a:buChar char=""/>
              <a:defRPr kumimoji="1" sz="1400">
                <a:solidFill>
                  <a:schemeClr val="tx1"/>
                </a:solidFill>
                <a:latin typeface="Verdana" panose="020B0604030504040204" pitchFamily="34" charset="0"/>
                <a:ea typeface="ＭＳ ゴシック" panose="020B0609070205080204" pitchFamily="49" charset="-128"/>
              </a:defRPr>
            </a:lvl3pPr>
            <a:lvl4pPr marL="16002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4pPr>
            <a:lvl5pPr marL="20574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9pPr>
          </a:lstStyle>
          <a:p>
            <a:pPr eaLnBrk="1" hangingPunct="1">
              <a:spcBef>
                <a:spcPct val="0"/>
              </a:spcBef>
              <a:spcAft>
                <a:spcPct val="0"/>
              </a:spcAft>
              <a:buClrTx/>
              <a:buFontTx/>
              <a:buNone/>
            </a:pPr>
            <a:endParaRPr lang="ja-JP" altLang="en-US">
              <a:latin typeface="Arial" panose="020B0604020202020204" pitchFamily="34" charset="0"/>
              <a:ea typeface="ＭＳ Ｐゴシック" panose="020B0600070205080204" pitchFamily="50" charset="-128"/>
            </a:endParaRPr>
          </a:p>
        </p:txBody>
      </p:sp>
      <p:sp>
        <p:nvSpPr>
          <p:cNvPr id="88086" name="テキスト ボックス 8217"/>
          <p:cNvSpPr txBox="1">
            <a:spLocks noChangeArrowheads="1"/>
          </p:cNvSpPr>
          <p:nvPr/>
        </p:nvSpPr>
        <p:spPr bwMode="auto">
          <a:xfrm>
            <a:off x="4673600" y="3676650"/>
            <a:ext cx="301466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5" tIns="45688" rIns="91375" bIns="45688">
            <a:spAutoFit/>
          </a:bodyPr>
          <a:lstStyle>
            <a:lvl1pPr eaLnBrk="0" hangingPunct="0">
              <a:spcBef>
                <a:spcPct val="20000"/>
              </a:spcBef>
              <a:spcAft>
                <a:spcPts val="600"/>
              </a:spcAft>
              <a:buClr>
                <a:schemeClr val="tx2"/>
              </a:buClr>
              <a:buFont typeface="Wingdings 2" panose="05020102010507070707" pitchFamily="18" charset="2"/>
              <a:buChar char=""/>
              <a:defRPr kumimoji="1">
                <a:solidFill>
                  <a:schemeClr val="tx1"/>
                </a:solidFill>
                <a:latin typeface="Verdana" panose="020B0604030504040204" pitchFamily="34" charset="0"/>
                <a:ea typeface="ＭＳ ゴシック" panose="020B0609070205080204" pitchFamily="49" charset="-128"/>
              </a:defRPr>
            </a:lvl1pPr>
            <a:lvl2pPr marL="742950" indent="-285750" eaLnBrk="0" hangingPunct="0">
              <a:spcBef>
                <a:spcPct val="20000"/>
              </a:spcBef>
              <a:spcAft>
                <a:spcPts val="600"/>
              </a:spcAft>
              <a:buClr>
                <a:schemeClr val="tx2"/>
              </a:buClr>
              <a:buFont typeface="Wingdings 2" panose="05020102010507070707" pitchFamily="18" charset="2"/>
              <a:buChar char=""/>
              <a:defRPr kumimoji="1" sz="1600">
                <a:solidFill>
                  <a:schemeClr val="tx1"/>
                </a:solidFill>
                <a:latin typeface="Verdana" panose="020B0604030504040204" pitchFamily="34" charset="0"/>
                <a:ea typeface="ＭＳ ゴシック" panose="020B0609070205080204" pitchFamily="49" charset="-128"/>
              </a:defRPr>
            </a:lvl2pPr>
            <a:lvl3pPr marL="1143000" indent="-228600" eaLnBrk="0" hangingPunct="0">
              <a:spcBef>
                <a:spcPct val="20000"/>
              </a:spcBef>
              <a:spcAft>
                <a:spcPts val="600"/>
              </a:spcAft>
              <a:buClr>
                <a:schemeClr val="tx2"/>
              </a:buClr>
              <a:buFont typeface="Wingdings 2" panose="05020102010507070707" pitchFamily="18" charset="2"/>
              <a:buChar char=""/>
              <a:defRPr kumimoji="1" sz="1400">
                <a:solidFill>
                  <a:schemeClr val="tx1"/>
                </a:solidFill>
                <a:latin typeface="Verdana" panose="020B0604030504040204" pitchFamily="34" charset="0"/>
                <a:ea typeface="ＭＳ ゴシック" panose="020B0609070205080204" pitchFamily="49" charset="-128"/>
              </a:defRPr>
            </a:lvl3pPr>
            <a:lvl4pPr marL="16002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4pPr>
            <a:lvl5pPr marL="20574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9pPr>
          </a:lstStyle>
          <a:p>
            <a:pPr eaLnBrk="1" hangingPunct="1">
              <a:spcBef>
                <a:spcPct val="0"/>
              </a:spcBef>
              <a:spcAft>
                <a:spcPct val="0"/>
              </a:spcAft>
              <a:buClrTx/>
              <a:buFontTx/>
              <a:buNone/>
            </a:pPr>
            <a:r>
              <a:rPr lang="en-US" altLang="ja-JP" sz="1400" dirty="0">
                <a:latin typeface="Century" panose="02040604050505020304" pitchFamily="18" charset="0"/>
                <a:ea typeface="ＭＳ Ｐゴシック" panose="020B0600070205080204" pitchFamily="50" charset="-128"/>
                <a:cs typeface="Times New Roman" panose="02020603050405020304" pitchFamily="18" charset="0"/>
              </a:rPr>
              <a:t>NST</a:t>
            </a:r>
            <a:r>
              <a:rPr lang="ja-JP" altLang="en-US" sz="1400" dirty="0">
                <a:latin typeface="Century" panose="02040604050505020304" pitchFamily="18" charset="0"/>
                <a:ea typeface="ＭＳ Ｐゴシック" panose="020B0600070205080204" pitchFamily="50" charset="-128"/>
                <a:cs typeface="Times New Roman" panose="02020603050405020304" pitchFamily="18" charset="0"/>
              </a:rPr>
              <a:t>病棟看護師･専従管理栄養士･専任医師･歯科医師・薬剤師･看護師・</a:t>
            </a:r>
            <a:endParaRPr lang="en-US" altLang="ja-JP" sz="1400" dirty="0">
              <a:latin typeface="Century" panose="02040604050505020304" pitchFamily="18" charset="0"/>
              <a:ea typeface="ＭＳ Ｐゴシック" panose="020B0600070205080204" pitchFamily="50" charset="-128"/>
              <a:cs typeface="Times New Roman" panose="02020603050405020304" pitchFamily="18" charset="0"/>
            </a:endParaRPr>
          </a:p>
          <a:p>
            <a:pPr eaLnBrk="1" hangingPunct="1">
              <a:spcBef>
                <a:spcPct val="0"/>
              </a:spcBef>
              <a:spcAft>
                <a:spcPct val="0"/>
              </a:spcAft>
              <a:buClrTx/>
              <a:buFontTx/>
              <a:buNone/>
            </a:pPr>
            <a:r>
              <a:rPr lang="ja-JP" altLang="en-US" sz="1400" dirty="0">
                <a:latin typeface="Century" panose="02040604050505020304" pitchFamily="18" charset="0"/>
                <a:ea typeface="ＭＳ Ｐゴシック" panose="020B0600070205080204" pitchFamily="50" charset="-128"/>
                <a:cs typeface="Times New Roman" panose="02020603050405020304" pitchFamily="18" charset="0"/>
              </a:rPr>
              <a:t>言語聴覚士･臨床検査技師</a:t>
            </a:r>
            <a:endParaRPr lang="en-US" altLang="ja-JP" sz="1400" dirty="0">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0987" name="Text Box 12"/>
          <p:cNvSpPr txBox="1">
            <a:spLocks noChangeArrowheads="1"/>
          </p:cNvSpPr>
          <p:nvPr/>
        </p:nvSpPr>
        <p:spPr bwMode="auto">
          <a:xfrm>
            <a:off x="588963" y="1387475"/>
            <a:ext cx="927100" cy="306388"/>
          </a:xfrm>
          <a:prstGeom prst="rect">
            <a:avLst/>
          </a:prstGeom>
          <a:solidFill>
            <a:srgbClr val="FFFFFF"/>
          </a:solidFill>
          <a:ln w="9525">
            <a:solidFill>
              <a:srgbClr val="000000"/>
            </a:solidFill>
            <a:miter lim="800000"/>
            <a:headEnd/>
            <a:tailEnd/>
          </a:ln>
        </p:spPr>
        <p:txBody>
          <a:bodyPr lIns="91375" tIns="45688" rIns="91375" bIns="45688"/>
          <a:lstStyle>
            <a:lvl1pPr eaLnBrk="0" hangingPunct="0">
              <a:spcBef>
                <a:spcPct val="20000"/>
              </a:spcBef>
              <a:buClr>
                <a:srgbClr val="8FB4FF"/>
              </a:buClr>
              <a:buFont typeface="Arial" charset="0"/>
              <a:buChar char="►"/>
              <a:defRPr kumimoji="1" sz="3200">
                <a:solidFill>
                  <a:schemeClr val="tx1"/>
                </a:solidFill>
                <a:latin typeface="Arial" charset="0"/>
                <a:ea typeface="ＭＳ Ｐゴシック" pitchFamily="50" charset="-128"/>
              </a:defRPr>
            </a:lvl1pPr>
            <a:lvl2pPr marL="742950" indent="-285750" eaLnBrk="0" hangingPunct="0">
              <a:spcBef>
                <a:spcPct val="20000"/>
              </a:spcBef>
              <a:buClr>
                <a:srgbClr val="8FB4FF"/>
              </a:buClr>
              <a:buSzPct val="85000"/>
              <a:buFont typeface="Arial" charset="0"/>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lr>
                <a:srgbClr val="8FB4FF"/>
              </a:buClr>
              <a:buSzPct val="70000"/>
              <a:buFont typeface="Arial" charset="0"/>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lr>
                <a:srgbClr val="8FB4FF"/>
              </a:buClr>
              <a:buSzPct val="55000"/>
              <a:buFont typeface="Arial" charset="0"/>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lr>
                <a:srgbClr val="8FB4FF"/>
              </a:buClr>
              <a:buSzPct val="50000"/>
              <a:buFont typeface="Arial" charse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9pPr>
          </a:lstStyle>
          <a:p>
            <a:pPr eaLnBrk="1" hangingPunct="1">
              <a:spcBef>
                <a:spcPct val="0"/>
              </a:spcBef>
              <a:buClrTx/>
              <a:buFontTx/>
              <a:buNone/>
              <a:defRPr/>
            </a:pPr>
            <a:r>
              <a:rPr lang="ja-JP" altLang="ja-JP" sz="1400" dirty="0">
                <a:solidFill>
                  <a:schemeClr val="tx2">
                    <a:lumMod val="10000"/>
                  </a:schemeClr>
                </a:solidFill>
                <a:latin typeface="Century" pitchFamily="18" charset="0"/>
                <a:cs typeface="Times New Roman" charset="0"/>
              </a:rPr>
              <a:t>入院患者</a:t>
            </a:r>
            <a:endParaRPr lang="ja-JP" altLang="ja-JP" sz="1400" dirty="0">
              <a:solidFill>
                <a:schemeClr val="tx2">
                  <a:lumMod val="10000"/>
                </a:schemeClr>
              </a:solidFill>
            </a:endParaRPr>
          </a:p>
        </p:txBody>
      </p:sp>
      <p:sp>
        <p:nvSpPr>
          <p:cNvPr id="40988" name="Text Box 12"/>
          <p:cNvSpPr txBox="1">
            <a:spLocks noChangeArrowheads="1"/>
          </p:cNvSpPr>
          <p:nvPr/>
        </p:nvSpPr>
        <p:spPr bwMode="auto">
          <a:xfrm>
            <a:off x="588963" y="2597150"/>
            <a:ext cx="4851400" cy="311150"/>
          </a:xfrm>
          <a:prstGeom prst="rect">
            <a:avLst/>
          </a:prstGeom>
          <a:solidFill>
            <a:srgbClr val="FFFFFF">
              <a:alpha val="78000"/>
            </a:srgbClr>
          </a:solidFill>
          <a:ln w="9525">
            <a:solidFill>
              <a:srgbClr val="000000"/>
            </a:solidFill>
            <a:miter lim="800000"/>
            <a:headEnd/>
            <a:tailEnd/>
          </a:ln>
        </p:spPr>
        <p:txBody>
          <a:bodyPr lIns="91375" tIns="45688" rIns="91375" bIns="45688"/>
          <a:lstStyle>
            <a:lvl1pPr eaLnBrk="0" hangingPunct="0">
              <a:spcBef>
                <a:spcPct val="20000"/>
              </a:spcBef>
              <a:buClr>
                <a:srgbClr val="8FB4FF"/>
              </a:buClr>
              <a:buFont typeface="Arial" charset="0"/>
              <a:buChar char="►"/>
              <a:defRPr kumimoji="1" sz="3200">
                <a:solidFill>
                  <a:schemeClr val="tx1"/>
                </a:solidFill>
                <a:latin typeface="Arial" charset="0"/>
                <a:ea typeface="ＭＳ Ｐゴシック" pitchFamily="50" charset="-128"/>
              </a:defRPr>
            </a:lvl1pPr>
            <a:lvl2pPr marL="742950" indent="-285750" eaLnBrk="0" hangingPunct="0">
              <a:spcBef>
                <a:spcPct val="20000"/>
              </a:spcBef>
              <a:buClr>
                <a:srgbClr val="8FB4FF"/>
              </a:buClr>
              <a:buSzPct val="85000"/>
              <a:buFont typeface="Arial" charset="0"/>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lr>
                <a:srgbClr val="8FB4FF"/>
              </a:buClr>
              <a:buSzPct val="70000"/>
              <a:buFont typeface="Arial" charset="0"/>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lr>
                <a:srgbClr val="8FB4FF"/>
              </a:buClr>
              <a:buSzPct val="55000"/>
              <a:buFont typeface="Arial" charset="0"/>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lr>
                <a:srgbClr val="8FB4FF"/>
              </a:buClr>
              <a:buSzPct val="50000"/>
              <a:buFont typeface="Arial" charse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9pPr>
          </a:lstStyle>
          <a:p>
            <a:pPr>
              <a:spcBef>
                <a:spcPct val="0"/>
              </a:spcBef>
              <a:buClrTx/>
              <a:buFontTx/>
              <a:buNone/>
              <a:defRPr/>
            </a:pPr>
            <a:r>
              <a:rPr lang="ja-JP" altLang="ja-JP" sz="1400" b="1" dirty="0">
                <a:solidFill>
                  <a:schemeClr val="tx2">
                    <a:lumMod val="10000"/>
                  </a:schemeClr>
                </a:solidFill>
                <a:latin typeface="Century" pitchFamily="18" charset="0"/>
                <a:cs typeface="Times New Roman" charset="0"/>
              </a:rPr>
              <a:t>栄養管理計画書（経過表）</a:t>
            </a:r>
            <a:r>
              <a:rPr lang="ja-JP" altLang="ja-JP" sz="1400" dirty="0">
                <a:solidFill>
                  <a:schemeClr val="tx2">
                    <a:lumMod val="10000"/>
                  </a:schemeClr>
                </a:solidFill>
                <a:latin typeface="Century" pitchFamily="18" charset="0"/>
                <a:cs typeface="Times New Roman" charset="0"/>
              </a:rPr>
              <a:t>作成。</a:t>
            </a:r>
            <a:r>
              <a:rPr lang="ja-JP" altLang="ja-JP" sz="1400" b="1" dirty="0">
                <a:solidFill>
                  <a:schemeClr val="tx2">
                    <a:lumMod val="10000"/>
                  </a:schemeClr>
                </a:solidFill>
                <a:latin typeface="Century" pitchFamily="18" charset="0"/>
                <a:cs typeface="Times New Roman" charset="0"/>
              </a:rPr>
              <a:t>（病棟担当看護師）</a:t>
            </a:r>
            <a:endParaRPr lang="ja-JP" altLang="ja-JP" sz="1400" dirty="0">
              <a:solidFill>
                <a:schemeClr val="tx2">
                  <a:lumMod val="10000"/>
                </a:schemeClr>
              </a:solidFill>
            </a:endParaRPr>
          </a:p>
        </p:txBody>
      </p:sp>
      <p:sp>
        <p:nvSpPr>
          <p:cNvPr id="40989" name="Text Box 12"/>
          <p:cNvSpPr txBox="1">
            <a:spLocks noChangeArrowheads="1"/>
          </p:cNvSpPr>
          <p:nvPr/>
        </p:nvSpPr>
        <p:spPr bwMode="auto">
          <a:xfrm>
            <a:off x="563563" y="1927225"/>
            <a:ext cx="7172325" cy="296863"/>
          </a:xfrm>
          <a:prstGeom prst="rect">
            <a:avLst/>
          </a:prstGeom>
          <a:solidFill>
            <a:srgbClr val="FFFFFF">
              <a:alpha val="74000"/>
            </a:srgbClr>
          </a:solidFill>
          <a:ln w="9525">
            <a:solidFill>
              <a:srgbClr val="000000"/>
            </a:solidFill>
            <a:miter lim="800000"/>
            <a:headEnd/>
            <a:tailEnd/>
          </a:ln>
        </p:spPr>
        <p:txBody>
          <a:bodyPr lIns="91375" tIns="45688" rIns="91375" bIns="45688"/>
          <a:lstStyle>
            <a:lvl1pPr eaLnBrk="0" hangingPunct="0">
              <a:spcBef>
                <a:spcPct val="20000"/>
              </a:spcBef>
              <a:buClr>
                <a:srgbClr val="8FB4FF"/>
              </a:buClr>
              <a:buFont typeface="Arial" charset="0"/>
              <a:buChar char="►"/>
              <a:defRPr kumimoji="1" sz="3200">
                <a:solidFill>
                  <a:schemeClr val="tx1"/>
                </a:solidFill>
                <a:latin typeface="Arial" charset="0"/>
                <a:ea typeface="ＭＳ Ｐゴシック" pitchFamily="50" charset="-128"/>
              </a:defRPr>
            </a:lvl1pPr>
            <a:lvl2pPr marL="742950" indent="-285750" eaLnBrk="0" hangingPunct="0">
              <a:spcBef>
                <a:spcPct val="20000"/>
              </a:spcBef>
              <a:buClr>
                <a:srgbClr val="8FB4FF"/>
              </a:buClr>
              <a:buSzPct val="85000"/>
              <a:buFont typeface="Arial" charset="0"/>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lr>
                <a:srgbClr val="8FB4FF"/>
              </a:buClr>
              <a:buSzPct val="70000"/>
              <a:buFont typeface="Arial" charset="0"/>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lr>
                <a:srgbClr val="8FB4FF"/>
              </a:buClr>
              <a:buSzPct val="55000"/>
              <a:buFont typeface="Arial" charset="0"/>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lr>
                <a:srgbClr val="8FB4FF"/>
              </a:buClr>
              <a:buSzPct val="50000"/>
              <a:buFont typeface="Arial" charse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9pPr>
          </a:lstStyle>
          <a:p>
            <a:pPr>
              <a:spcBef>
                <a:spcPct val="0"/>
              </a:spcBef>
              <a:buClrTx/>
              <a:buFontTx/>
              <a:buNone/>
              <a:defRPr/>
            </a:pPr>
            <a:r>
              <a:rPr lang="ja-JP" altLang="ja-JP" sz="1400" b="1" dirty="0">
                <a:solidFill>
                  <a:srgbClr val="FF0000"/>
                </a:solidFill>
                <a:latin typeface="Century" pitchFamily="18" charset="0"/>
                <a:cs typeface="Times New Roman" charset="0"/>
              </a:rPr>
              <a:t>栄養管理計画書（入院時）</a:t>
            </a:r>
            <a:r>
              <a:rPr lang="ja-JP" altLang="ja-JP" sz="1400" dirty="0">
                <a:solidFill>
                  <a:srgbClr val="FF0000"/>
                </a:solidFill>
                <a:latin typeface="Century" pitchFamily="18" charset="0"/>
                <a:cs typeface="Times New Roman" charset="0"/>
              </a:rPr>
              <a:t>作成にて栄養評価・計画</a:t>
            </a:r>
            <a:r>
              <a:rPr lang="ja-JP" altLang="ja-JP" sz="1400" b="1" dirty="0">
                <a:solidFill>
                  <a:schemeClr val="tx2">
                    <a:lumMod val="10000"/>
                  </a:schemeClr>
                </a:solidFill>
                <a:latin typeface="Century" pitchFamily="18" charset="0"/>
                <a:cs typeface="Times New Roman" charset="0"/>
              </a:rPr>
              <a:t>（医師・看護師・管理栄養士）</a:t>
            </a:r>
            <a:endParaRPr lang="ja-JP" altLang="ja-JP" sz="1400" dirty="0">
              <a:solidFill>
                <a:schemeClr val="tx2">
                  <a:lumMod val="10000"/>
                </a:schemeClr>
              </a:solidFill>
            </a:endParaRPr>
          </a:p>
        </p:txBody>
      </p:sp>
      <p:sp>
        <p:nvSpPr>
          <p:cNvPr id="88090" name="Text Box 12"/>
          <p:cNvSpPr txBox="1">
            <a:spLocks noChangeArrowheads="1"/>
          </p:cNvSpPr>
          <p:nvPr/>
        </p:nvSpPr>
        <p:spPr bwMode="auto">
          <a:xfrm>
            <a:off x="7473950" y="2506663"/>
            <a:ext cx="1517650" cy="1060450"/>
          </a:xfrm>
          <a:prstGeom prst="rect">
            <a:avLst/>
          </a:prstGeom>
          <a:solidFill>
            <a:srgbClr val="FFFFFF">
              <a:alpha val="81000"/>
            </a:srgbClr>
          </a:solidFill>
          <a:ln w="9525">
            <a:solidFill>
              <a:srgbClr val="000000"/>
            </a:solidFill>
            <a:miter lim="800000"/>
            <a:headEnd/>
            <a:tailEnd/>
          </a:ln>
        </p:spPr>
        <p:txBody>
          <a:bodyPr lIns="91375" tIns="45688" rIns="91375" bIns="45688"/>
          <a:lstStyle>
            <a:lvl1pPr eaLnBrk="0" hangingPunct="0">
              <a:spcBef>
                <a:spcPct val="20000"/>
              </a:spcBef>
              <a:spcAft>
                <a:spcPts val="600"/>
              </a:spcAft>
              <a:buClr>
                <a:schemeClr val="tx2"/>
              </a:buClr>
              <a:buFont typeface="Wingdings 2" panose="05020102010507070707" pitchFamily="18" charset="2"/>
              <a:buChar char=""/>
              <a:defRPr kumimoji="1">
                <a:solidFill>
                  <a:schemeClr val="tx1"/>
                </a:solidFill>
                <a:latin typeface="Verdana" panose="020B0604030504040204" pitchFamily="34" charset="0"/>
                <a:ea typeface="ＭＳ ゴシック" panose="020B0609070205080204" pitchFamily="49" charset="-128"/>
              </a:defRPr>
            </a:lvl1pPr>
            <a:lvl2pPr marL="742950" indent="-285750" eaLnBrk="0" hangingPunct="0">
              <a:spcBef>
                <a:spcPct val="20000"/>
              </a:spcBef>
              <a:spcAft>
                <a:spcPts val="600"/>
              </a:spcAft>
              <a:buClr>
                <a:schemeClr val="tx2"/>
              </a:buClr>
              <a:buFont typeface="Wingdings 2" panose="05020102010507070707" pitchFamily="18" charset="2"/>
              <a:buChar char=""/>
              <a:defRPr kumimoji="1" sz="1600">
                <a:solidFill>
                  <a:schemeClr val="tx1"/>
                </a:solidFill>
                <a:latin typeface="Verdana" panose="020B0604030504040204" pitchFamily="34" charset="0"/>
                <a:ea typeface="ＭＳ ゴシック" panose="020B0609070205080204" pitchFamily="49" charset="-128"/>
              </a:defRPr>
            </a:lvl2pPr>
            <a:lvl3pPr marL="1143000" indent="-228600" eaLnBrk="0" hangingPunct="0">
              <a:spcBef>
                <a:spcPct val="20000"/>
              </a:spcBef>
              <a:spcAft>
                <a:spcPts val="600"/>
              </a:spcAft>
              <a:buClr>
                <a:schemeClr val="tx2"/>
              </a:buClr>
              <a:buFont typeface="Wingdings 2" panose="05020102010507070707" pitchFamily="18" charset="2"/>
              <a:buChar char=""/>
              <a:defRPr kumimoji="1" sz="1400">
                <a:solidFill>
                  <a:schemeClr val="tx1"/>
                </a:solidFill>
                <a:latin typeface="Verdana" panose="020B0604030504040204" pitchFamily="34" charset="0"/>
                <a:ea typeface="ＭＳ ゴシック" panose="020B0609070205080204" pitchFamily="49" charset="-128"/>
              </a:defRPr>
            </a:lvl3pPr>
            <a:lvl4pPr marL="16002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4pPr>
            <a:lvl5pPr marL="2057400" indent="-228600" eaLnBrk="0"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kumimoji="1" sz="1200">
                <a:solidFill>
                  <a:schemeClr val="tx1"/>
                </a:solidFill>
                <a:latin typeface="Verdana" panose="020B0604030504040204" pitchFamily="34" charset="0"/>
                <a:ea typeface="ＭＳ ゴシック" panose="020B0609070205080204" pitchFamily="49" charset="-128"/>
              </a:defRPr>
            </a:lvl9pPr>
          </a:lstStyle>
          <a:p>
            <a:pPr>
              <a:spcBef>
                <a:spcPct val="0"/>
              </a:spcBef>
              <a:spcAft>
                <a:spcPct val="0"/>
              </a:spcAft>
              <a:buClrTx/>
              <a:buFontTx/>
              <a:buNone/>
            </a:pPr>
            <a:r>
              <a:rPr lang="ja-JP" altLang="en-US" sz="1400" b="1">
                <a:solidFill>
                  <a:srgbClr val="FF0000"/>
                </a:solidFill>
                <a:latin typeface="Arial" panose="020B0604020202020204" pitchFamily="34" charset="0"/>
                <a:ea typeface="ＭＳ Ｐゴシック" panose="020B0600070205080204" pitchFamily="50" charset="-128"/>
              </a:rPr>
              <a:t>毎週スクリーニングを行うことで低栄養リスク患者を早期に抽出！</a:t>
            </a:r>
            <a:endParaRPr lang="ja-JP" altLang="ja-JP" sz="1400" b="1">
              <a:solidFill>
                <a:srgbClr val="FF0000"/>
              </a:solidFill>
              <a:latin typeface="Arial" panose="020B0604020202020204" pitchFamily="34" charset="0"/>
              <a:ea typeface="ＭＳ Ｐゴシック" panose="020B0600070205080204" pitchFamily="50" charset="-128"/>
            </a:endParaRPr>
          </a:p>
        </p:txBody>
      </p:sp>
      <p:sp>
        <p:nvSpPr>
          <p:cNvPr id="27" name="正方形/長方形 26"/>
          <p:cNvSpPr/>
          <p:nvPr/>
        </p:nvSpPr>
        <p:spPr>
          <a:xfrm>
            <a:off x="6705600" y="6381328"/>
            <a:ext cx="2367968" cy="445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0" name="Text Box 12"/>
          <p:cNvSpPr txBox="1">
            <a:spLocks noChangeArrowheads="1"/>
          </p:cNvSpPr>
          <p:nvPr/>
        </p:nvSpPr>
        <p:spPr bwMode="auto">
          <a:xfrm>
            <a:off x="537540" y="3178969"/>
            <a:ext cx="6304014" cy="311150"/>
          </a:xfrm>
          <a:prstGeom prst="rect">
            <a:avLst/>
          </a:prstGeom>
          <a:solidFill>
            <a:srgbClr val="FFFFFF">
              <a:alpha val="77000"/>
            </a:srgbClr>
          </a:solidFill>
          <a:ln w="9525">
            <a:solidFill>
              <a:srgbClr val="000000"/>
            </a:solidFill>
            <a:miter lim="800000"/>
            <a:headEnd/>
            <a:tailEnd/>
          </a:ln>
        </p:spPr>
        <p:txBody>
          <a:bodyPr lIns="91375" tIns="45688" rIns="91375" bIns="45688"/>
          <a:lstStyle>
            <a:lvl1pPr eaLnBrk="0" hangingPunct="0">
              <a:spcBef>
                <a:spcPct val="20000"/>
              </a:spcBef>
              <a:buClr>
                <a:srgbClr val="8FB4FF"/>
              </a:buClr>
              <a:buFont typeface="Arial" charset="0"/>
              <a:buChar char="►"/>
              <a:defRPr kumimoji="1" sz="3200">
                <a:solidFill>
                  <a:schemeClr val="tx1"/>
                </a:solidFill>
                <a:latin typeface="Arial" charset="0"/>
                <a:ea typeface="ＭＳ Ｐゴシック" pitchFamily="50" charset="-128"/>
              </a:defRPr>
            </a:lvl1pPr>
            <a:lvl2pPr marL="742950" indent="-285750" eaLnBrk="0" hangingPunct="0">
              <a:spcBef>
                <a:spcPct val="20000"/>
              </a:spcBef>
              <a:buClr>
                <a:srgbClr val="8FB4FF"/>
              </a:buClr>
              <a:buSzPct val="85000"/>
              <a:buFont typeface="Arial" charset="0"/>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lr>
                <a:srgbClr val="8FB4FF"/>
              </a:buClr>
              <a:buSzPct val="70000"/>
              <a:buFont typeface="Arial" charset="0"/>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lr>
                <a:srgbClr val="8FB4FF"/>
              </a:buClr>
              <a:buSzPct val="55000"/>
              <a:buFont typeface="Arial" charset="0"/>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lr>
                <a:srgbClr val="8FB4FF"/>
              </a:buClr>
              <a:buSzPct val="50000"/>
              <a:buFont typeface="Arial" charse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rgbClr val="8FB4FF"/>
              </a:buClr>
              <a:buSzPct val="50000"/>
              <a:buFont typeface="Arial" charset="0"/>
              <a:buChar char="►"/>
              <a:defRPr kumimoji="1" sz="2000">
                <a:solidFill>
                  <a:schemeClr val="tx1"/>
                </a:solidFill>
                <a:latin typeface="Arial" charset="0"/>
                <a:ea typeface="ＭＳ Ｐゴシック" pitchFamily="50" charset="-128"/>
              </a:defRPr>
            </a:lvl9pPr>
          </a:lstStyle>
          <a:p>
            <a:pPr>
              <a:spcBef>
                <a:spcPct val="0"/>
              </a:spcBef>
              <a:buClrTx/>
              <a:buFontTx/>
              <a:buNone/>
              <a:defRPr/>
            </a:pPr>
            <a:r>
              <a:rPr lang="ja-JP" altLang="ja-JP" sz="1400" b="1" dirty="0">
                <a:latin typeface="Century" panose="02040604050505020304" pitchFamily="18" charset="0"/>
                <a:cs typeface="Times New Roman" panose="02020603050405020304" pitchFamily="18" charset="0"/>
              </a:rPr>
              <a:t>　</a:t>
            </a:r>
            <a:r>
              <a:rPr lang="en-US" altLang="ja-JP" sz="1400" b="1" dirty="0">
                <a:latin typeface="Century" panose="02040604050505020304" pitchFamily="18" charset="0"/>
                <a:cs typeface="Times New Roman" panose="02020603050405020304" pitchFamily="18" charset="0"/>
              </a:rPr>
              <a:t>11</a:t>
            </a:r>
            <a:r>
              <a:rPr lang="ja-JP" altLang="en-US" sz="1400" b="1" dirty="0">
                <a:latin typeface="Century" panose="02040604050505020304" pitchFamily="18" charset="0"/>
                <a:cs typeface="Times New Roman" panose="02020603050405020304" pitchFamily="18" charset="0"/>
              </a:rPr>
              <a:t>項目についてチェックし、スクリーニング点数</a:t>
            </a:r>
            <a:r>
              <a:rPr lang="en-US" altLang="ja-JP" sz="1400" b="1" dirty="0">
                <a:latin typeface="Century" panose="02040604050505020304" pitchFamily="18" charset="0"/>
                <a:cs typeface="Times New Roman" panose="02020603050405020304" pitchFamily="18" charset="0"/>
              </a:rPr>
              <a:t>3</a:t>
            </a:r>
            <a:r>
              <a:rPr lang="ja-JP" altLang="en-US" sz="1400" b="1" dirty="0">
                <a:latin typeface="Century" panose="02040604050505020304" pitchFamily="18" charset="0"/>
                <a:cs typeface="Times New Roman" panose="02020603050405020304" pitchFamily="18" charset="0"/>
              </a:rPr>
              <a:t>点以上の要ラウンドの方に介入</a:t>
            </a:r>
            <a:endParaRPr lang="ja-JP" altLang="ja-JP" sz="1400" dirty="0">
              <a:solidFill>
                <a:schemeClr val="tx2">
                  <a:lumMod val="10000"/>
                </a:schemeClr>
              </a:solidFill>
            </a:endParaRPr>
          </a:p>
        </p:txBody>
      </p:sp>
      <p:sp>
        <p:nvSpPr>
          <p:cNvPr id="28" name="テキスト ボックス 27"/>
          <p:cNvSpPr txBox="1"/>
          <p:nvPr/>
        </p:nvSpPr>
        <p:spPr>
          <a:xfrm>
            <a:off x="675125" y="2913355"/>
            <a:ext cx="7693381" cy="1815882"/>
          </a:xfrm>
          <a:prstGeom prst="rect">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ja-JP" altLang="en-US" sz="2800" b="1" dirty="0">
                <a:solidFill>
                  <a:srgbClr val="FF0000"/>
                </a:solidFill>
                <a:latin typeface="メイリオ" panose="020B0604030504040204" pitchFamily="50" charset="-128"/>
                <a:ea typeface="メイリオ" panose="020B0604030504040204" pitchFamily="50" charset="-128"/>
                <a:sym typeface="Wingdings" panose="05000000000000000000" pitchFamily="2" charset="2"/>
              </a:rPr>
              <a:t>全国的に病院での栄養管理は一定水準へ</a:t>
            </a:r>
            <a:endParaRPr lang="en-US" altLang="ja-JP" sz="2800" b="1" dirty="0">
              <a:solidFill>
                <a:srgbClr val="FF0000"/>
              </a:solidFill>
              <a:latin typeface="メイリオ" panose="020B0604030504040204" pitchFamily="50" charset="-128"/>
              <a:ea typeface="メイリオ" panose="020B0604030504040204" pitchFamily="50" charset="-128"/>
              <a:sym typeface="Wingdings" panose="05000000000000000000" pitchFamily="2" charset="2"/>
            </a:endParaRPr>
          </a:p>
          <a:p>
            <a:pPr algn="ctr"/>
            <a:r>
              <a:rPr lang="ja-JP" altLang="en-US" sz="2800" b="1" dirty="0">
                <a:solidFill>
                  <a:srgbClr val="FF0000"/>
                </a:solidFill>
                <a:latin typeface="メイリオ" panose="020B0604030504040204" pitchFamily="50" charset="-128"/>
                <a:ea typeface="メイリオ" panose="020B0604030504040204" pitchFamily="50" charset="-128"/>
                <a:sym typeface="Wingdings" panose="05000000000000000000" pitchFamily="2" charset="2"/>
              </a:rPr>
              <a:t>↓</a:t>
            </a:r>
            <a:endParaRPr lang="en-US" altLang="ja-JP" sz="2800" b="1" dirty="0">
              <a:solidFill>
                <a:srgbClr val="FF0000"/>
              </a:solidFill>
              <a:latin typeface="メイリオ" panose="020B0604030504040204" pitchFamily="50" charset="-128"/>
              <a:ea typeface="メイリオ" panose="020B0604030504040204" pitchFamily="50" charset="-128"/>
              <a:sym typeface="Wingdings" panose="05000000000000000000" pitchFamily="2" charset="2"/>
            </a:endParaRPr>
          </a:p>
          <a:p>
            <a:pPr algn="ctr"/>
            <a:r>
              <a:rPr lang="ja-JP" altLang="en-US" sz="2800" b="1" dirty="0">
                <a:solidFill>
                  <a:srgbClr val="FF0000"/>
                </a:solidFill>
                <a:latin typeface="メイリオ" panose="020B0604030504040204" pitchFamily="50" charset="-128"/>
                <a:ea typeface="メイリオ" panose="020B0604030504040204" pitchFamily="50" charset="-128"/>
                <a:sym typeface="Wingdings" panose="05000000000000000000" pitchFamily="2" charset="2"/>
              </a:rPr>
              <a:t>在宅医療及び地域高齢者の栄養管理は？</a:t>
            </a:r>
            <a:endParaRPr lang="en-US" altLang="ja-JP" sz="2800" b="1" dirty="0">
              <a:solidFill>
                <a:srgbClr val="FF0000"/>
              </a:solidFill>
              <a:latin typeface="メイリオ" panose="020B0604030504040204" pitchFamily="50" charset="-128"/>
              <a:ea typeface="メイリオ" panose="020B0604030504040204" pitchFamily="50" charset="-128"/>
              <a:sym typeface="Wingdings" panose="05000000000000000000" pitchFamily="2" charset="2"/>
            </a:endParaRPr>
          </a:p>
          <a:p>
            <a:pPr algn="ctr"/>
            <a:r>
              <a:rPr lang="ja-JP" altLang="en-US" sz="2800" b="1" dirty="0">
                <a:solidFill>
                  <a:srgbClr val="FF0000"/>
                </a:solidFill>
                <a:latin typeface="メイリオ" panose="020B0604030504040204" pitchFamily="50" charset="-128"/>
                <a:ea typeface="メイリオ" panose="020B0604030504040204" pitchFamily="50" charset="-128"/>
                <a:sym typeface="Wingdings" panose="05000000000000000000" pitchFamily="2" charset="2"/>
              </a:rPr>
              <a:t>薬剤師に何ができるのか？</a:t>
            </a:r>
            <a:endParaRPr lang="en-US" altLang="ja-JP" sz="2800" b="1" dirty="0">
              <a:solidFill>
                <a:prstClr val="black"/>
              </a:solidFill>
              <a:latin typeface="メイリオ" panose="020B0604030504040204" pitchFamily="50" charset="-128"/>
              <a:ea typeface="メイリオ" panose="020B0604030504040204" pitchFamily="50" charset="-128"/>
              <a:sym typeface="Wingdings" panose="05000000000000000000" pitchFamily="2" charset="2"/>
            </a:endParaRPr>
          </a:p>
        </p:txBody>
      </p:sp>
    </p:spTree>
    <p:extLst>
      <p:ext uri="{BB962C8B-B14F-4D97-AF65-F5344CB8AC3E}">
        <p14:creationId xmlns:p14="http://schemas.microsoft.com/office/powerpoint/2010/main" val="394653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95536" y="1641218"/>
            <a:ext cx="7992888" cy="1231106"/>
          </a:xfrm>
          <a:prstGeom prst="rect">
            <a:avLst/>
          </a:prstGeom>
        </p:spPr>
        <p:txBody>
          <a:bodyPr vert="horz" wrap="square" lIns="0" tIns="0" rIns="0" bIns="0" rtlCol="0">
            <a:spAutoFit/>
          </a:bodyPr>
          <a:lstStyle/>
          <a:p>
            <a:pPr algn="l"/>
            <a:r>
              <a:rPr lang="ja-JP" altLang="en-US" sz="2000" b="0" dirty="0">
                <a:latin typeface="メイリオ" panose="020B0604030504040204" pitchFamily="50" charset="-128"/>
                <a:ea typeface="メイリオ" panose="020B0604030504040204" pitchFamily="50" charset="-128"/>
              </a:rPr>
              <a:t>・</a:t>
            </a:r>
            <a:r>
              <a:rPr lang="ja-JP" altLang="en-US" sz="2000" b="0" dirty="0">
                <a:solidFill>
                  <a:srgbClr val="FF0000"/>
                </a:solidFill>
                <a:latin typeface="メイリオ" panose="020B0604030504040204" pitchFamily="50" charset="-128"/>
                <a:ea typeface="メイリオ" panose="020B0604030504040204" pitchFamily="50" charset="-128"/>
              </a:rPr>
              <a:t>地域高齢者</a:t>
            </a:r>
            <a:r>
              <a:rPr lang="ja-JP" altLang="en-US" sz="2000" b="0" dirty="0">
                <a:latin typeface="メイリオ" panose="020B0604030504040204" pitchFamily="50" charset="-128"/>
                <a:ea typeface="メイリオ" panose="020B0604030504040204" pitchFamily="50" charset="-128"/>
              </a:rPr>
              <a:t>に対し十分な介入ができない</a:t>
            </a:r>
            <a:br>
              <a:rPr lang="en-US" altLang="ja-JP" sz="2000" b="0" dirty="0">
                <a:latin typeface="メイリオ" panose="020B0604030504040204" pitchFamily="50" charset="-128"/>
                <a:ea typeface="メイリオ" panose="020B0604030504040204" pitchFamily="50" charset="-128"/>
              </a:rPr>
            </a:br>
            <a:r>
              <a:rPr lang="ja-JP" altLang="en-US" sz="2000" b="0" dirty="0">
                <a:latin typeface="メイリオ" panose="020B0604030504040204" pitchFamily="50" charset="-128"/>
                <a:ea typeface="メイリオ" panose="020B0604030504040204" pitchFamily="50" charset="-128"/>
              </a:rPr>
              <a:t>・</a:t>
            </a:r>
            <a:r>
              <a:rPr lang="ja-JP" altLang="en-US" sz="2000" b="0" dirty="0">
                <a:solidFill>
                  <a:srgbClr val="FF0000"/>
                </a:solidFill>
                <a:latin typeface="メイリオ" panose="020B0604030504040204" pitchFamily="50" charset="-128"/>
                <a:ea typeface="メイリオ" panose="020B0604030504040204" pitchFamily="50" charset="-128"/>
              </a:rPr>
              <a:t>地域多職種</a:t>
            </a:r>
            <a:r>
              <a:rPr lang="ja-JP" altLang="en-US" sz="2000" b="0" dirty="0">
                <a:latin typeface="メイリオ" panose="020B0604030504040204" pitchFamily="50" charset="-128"/>
                <a:ea typeface="メイリオ" panose="020B0604030504040204" pitchFamily="50" charset="-128"/>
              </a:rPr>
              <a:t>と十分な連携ができず、</a:t>
            </a:r>
            <a:r>
              <a:rPr lang="ja-JP" altLang="en-US" sz="2000" b="0" dirty="0">
                <a:solidFill>
                  <a:srgbClr val="FF0000"/>
                </a:solidFill>
                <a:latin typeface="メイリオ" panose="020B0604030504040204" pitchFamily="50" charset="-128"/>
                <a:ea typeface="メイリオ" panose="020B0604030504040204" pitchFamily="50" charset="-128"/>
              </a:rPr>
              <a:t>在宅医療</a:t>
            </a:r>
            <a:r>
              <a:rPr lang="ja-JP" altLang="en-US" sz="2000" b="0" dirty="0">
                <a:latin typeface="メイリオ" panose="020B0604030504040204" pitchFamily="50" charset="-128"/>
                <a:ea typeface="メイリオ" panose="020B0604030504040204" pitchFamily="50" charset="-128"/>
              </a:rPr>
              <a:t>に関わりづらい</a:t>
            </a:r>
            <a:br>
              <a:rPr lang="en-US" altLang="ja-JP" sz="2000" b="0" dirty="0">
                <a:latin typeface="メイリオ" panose="020B0604030504040204" pitchFamily="50" charset="-128"/>
                <a:ea typeface="メイリオ" panose="020B0604030504040204" pitchFamily="50" charset="-128"/>
              </a:rPr>
            </a:br>
            <a:r>
              <a:rPr lang="ja-JP" altLang="en-US" sz="2000" b="0" dirty="0">
                <a:latin typeface="メイリオ" panose="020B0604030504040204" pitchFamily="50" charset="-128"/>
                <a:ea typeface="メイリオ" panose="020B0604030504040204" pitchFamily="50" charset="-128"/>
              </a:rPr>
              <a:t>・</a:t>
            </a:r>
            <a:r>
              <a:rPr lang="ja-JP" altLang="en-US" sz="2000" b="0" dirty="0">
                <a:solidFill>
                  <a:srgbClr val="FF0000"/>
                </a:solidFill>
                <a:latin typeface="メイリオ" panose="020B0604030504040204" pitchFamily="50" charset="-128"/>
                <a:ea typeface="メイリオ" panose="020B0604030504040204" pitchFamily="50" charset="-128"/>
              </a:rPr>
              <a:t>入退院</a:t>
            </a:r>
            <a:r>
              <a:rPr lang="ja-JP" altLang="en-US" sz="2000" b="0" dirty="0">
                <a:latin typeface="メイリオ" panose="020B0604030504040204" pitchFamily="50" charset="-128"/>
                <a:ea typeface="メイリオ" panose="020B0604030504040204" pitchFamily="50" charset="-128"/>
              </a:rPr>
              <a:t>の際に情報を</a:t>
            </a:r>
            <a:r>
              <a:rPr lang="ja-JP" altLang="en-US" sz="2000" b="0" dirty="0">
                <a:solidFill>
                  <a:srgbClr val="FF0000"/>
                </a:solidFill>
                <a:latin typeface="メイリオ" panose="020B0604030504040204" pitchFamily="50" charset="-128"/>
                <a:ea typeface="メイリオ" panose="020B0604030504040204" pitchFamily="50" charset="-128"/>
              </a:rPr>
              <a:t>円滑</a:t>
            </a:r>
            <a:r>
              <a:rPr lang="ja-JP" altLang="en-US" sz="2000" b="0" dirty="0">
                <a:latin typeface="メイリオ" panose="020B0604030504040204" pitchFamily="50" charset="-128"/>
                <a:ea typeface="メイリオ" panose="020B0604030504040204" pitchFamily="50" charset="-128"/>
              </a:rPr>
              <a:t>に取得</a:t>
            </a:r>
            <a:r>
              <a:rPr lang="en-US" altLang="ja-JP" sz="2000" b="0" dirty="0">
                <a:latin typeface="メイリオ" panose="020B0604030504040204" pitchFamily="50" charset="-128"/>
                <a:ea typeface="メイリオ" panose="020B0604030504040204" pitchFamily="50" charset="-128"/>
              </a:rPr>
              <a:t>/</a:t>
            </a:r>
            <a:r>
              <a:rPr lang="ja-JP" altLang="en-US" sz="2000" b="0" dirty="0">
                <a:latin typeface="メイリオ" panose="020B0604030504040204" pitchFamily="50" charset="-128"/>
                <a:ea typeface="メイリオ" panose="020B0604030504040204" pitchFamily="50" charset="-128"/>
              </a:rPr>
              <a:t>提供できない</a:t>
            </a:r>
            <a:br>
              <a:rPr lang="en-US" altLang="ja-JP" sz="2000" b="0" dirty="0">
                <a:latin typeface="メイリオ" panose="020B0604030504040204" pitchFamily="50" charset="-128"/>
                <a:ea typeface="メイリオ" panose="020B0604030504040204" pitchFamily="50" charset="-128"/>
              </a:rPr>
            </a:br>
            <a:r>
              <a:rPr lang="ja-JP" altLang="en-US" sz="2000" b="0" dirty="0">
                <a:latin typeface="メイリオ" panose="020B0604030504040204" pitchFamily="50" charset="-128"/>
                <a:ea typeface="メイリオ" panose="020B0604030504040204" pitchFamily="50" charset="-128"/>
              </a:rPr>
              <a:t>・病院に対する</a:t>
            </a:r>
            <a:r>
              <a:rPr lang="ja-JP" altLang="en-US" sz="2000" b="0" dirty="0">
                <a:solidFill>
                  <a:srgbClr val="FF0000"/>
                </a:solidFill>
                <a:latin typeface="メイリオ" panose="020B0604030504040204" pitchFamily="50" charset="-128"/>
                <a:ea typeface="メイリオ" panose="020B0604030504040204" pitchFamily="50" charset="-128"/>
              </a:rPr>
              <a:t>相談窓口</a:t>
            </a:r>
            <a:r>
              <a:rPr lang="ja-JP" altLang="en-US" sz="2000" b="0" dirty="0">
                <a:latin typeface="メイリオ" panose="020B0604030504040204" pitchFamily="50" charset="-128"/>
                <a:ea typeface="メイリオ" panose="020B0604030504040204" pitchFamily="50" charset="-128"/>
              </a:rPr>
              <a:t>が不明瞭</a:t>
            </a:r>
            <a:endParaRPr sz="2000" b="0" dirty="0">
              <a:latin typeface="メイリオ" panose="020B0604030504040204" pitchFamily="50" charset="-128"/>
              <a:ea typeface="メイリオ" panose="020B0604030504040204" pitchFamily="50" charset="-128"/>
              <a:cs typeface="Yu Gothic"/>
            </a:endParaRPr>
          </a:p>
        </p:txBody>
      </p:sp>
      <p:sp>
        <p:nvSpPr>
          <p:cNvPr id="6" name="object 2"/>
          <p:cNvSpPr txBox="1"/>
          <p:nvPr/>
        </p:nvSpPr>
        <p:spPr>
          <a:xfrm>
            <a:off x="4178082" y="305457"/>
            <a:ext cx="3998936" cy="430887"/>
          </a:xfrm>
          <a:prstGeom prst="rect">
            <a:avLst/>
          </a:prstGeom>
        </p:spPr>
        <p:txBody>
          <a:bodyPr vert="horz" wrap="square" lIns="0" tIns="0" rIns="0" bIns="0" rtlCol="0">
            <a:spAutoFit/>
          </a:bodyPr>
          <a:lstStyle/>
          <a:p>
            <a:pPr marL="11135"/>
            <a:r>
              <a:rPr lang="ja-JP" altLang="en-US" sz="2800" b="1" dirty="0">
                <a:solidFill>
                  <a:srgbClr val="111111"/>
                </a:solidFill>
                <a:latin typeface="メイリオ" panose="020B0604030504040204" pitchFamily="50" charset="-128"/>
                <a:ea typeface="メイリオ" panose="020B0604030504040204" pitchFamily="50" charset="-128"/>
                <a:cs typeface="Yu Gothic"/>
              </a:rPr>
              <a:t>当地域での取り組み①</a:t>
            </a:r>
            <a:endParaRPr lang="ja-JP" altLang="en-US" sz="2000" dirty="0">
              <a:solidFill>
                <a:prstClr val="white">
                  <a:lumMod val="50000"/>
                </a:prstClr>
              </a:solidFill>
              <a:latin typeface="メイリオ" panose="020B0604030504040204" pitchFamily="50" charset="-128"/>
              <a:ea typeface="メイリオ" panose="020B0604030504040204" pitchFamily="50" charset="-128"/>
              <a:cs typeface="Yu Gothic"/>
            </a:endParaRPr>
          </a:p>
        </p:txBody>
      </p:sp>
      <p:sp>
        <p:nvSpPr>
          <p:cNvPr id="4" name="テキスト ボックス 3"/>
          <p:cNvSpPr txBox="1"/>
          <p:nvPr/>
        </p:nvSpPr>
        <p:spPr>
          <a:xfrm>
            <a:off x="170412" y="1252995"/>
            <a:ext cx="4339650" cy="369332"/>
          </a:xfrm>
          <a:prstGeom prst="rect">
            <a:avLst/>
          </a:prstGeom>
          <a:noFill/>
        </p:spPr>
        <p:txBody>
          <a:bodyPr wrap="none" rtlCol="0">
            <a:spAutoFit/>
          </a:bodyPr>
          <a:lstStyle/>
          <a:p>
            <a:r>
              <a:rPr kumimoji="1" lang="en-US" altLang="ja-JP" b="1" dirty="0">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当地域での薬学的及び栄養学的課題</a:t>
            </a:r>
            <a:r>
              <a:rPr kumimoji="1" lang="en-US" altLang="ja-JP" b="1" dirty="0">
                <a:latin typeface="メイリオ" panose="020B0604030504040204" pitchFamily="50" charset="-128"/>
                <a:ea typeface="メイリオ" panose="020B0604030504040204" pitchFamily="50" charset="-128"/>
              </a:rPr>
              <a:t>】</a:t>
            </a:r>
            <a:endParaRPr kumimoji="1" lang="ja-JP" altLang="en-US" b="1" dirty="0">
              <a:latin typeface="メイリオ" panose="020B0604030504040204" pitchFamily="50" charset="-128"/>
              <a:ea typeface="メイリオ" panose="020B0604030504040204" pitchFamily="50" charset="-128"/>
            </a:endParaRPr>
          </a:p>
        </p:txBody>
      </p:sp>
      <p:sp>
        <p:nvSpPr>
          <p:cNvPr id="9" name="正方形/長方形 8"/>
          <p:cNvSpPr/>
          <p:nvPr/>
        </p:nvSpPr>
        <p:spPr>
          <a:xfrm>
            <a:off x="6296712" y="6444828"/>
            <a:ext cx="2729756" cy="41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8" name="グループ化 7"/>
          <p:cNvGrpSpPr/>
          <p:nvPr/>
        </p:nvGrpSpPr>
        <p:grpSpPr>
          <a:xfrm>
            <a:off x="209616" y="3140873"/>
            <a:ext cx="8780900" cy="3508869"/>
            <a:chOff x="245568" y="1753868"/>
            <a:chExt cx="8780900" cy="3508869"/>
          </a:xfrm>
        </p:grpSpPr>
        <p:pic>
          <p:nvPicPr>
            <p:cNvPr id="29" name="図 3"/>
            <p:cNvPicPr>
              <a:picLocks noChangeAspect="1"/>
            </p:cNvPicPr>
            <p:nvPr/>
          </p:nvPicPr>
          <p:blipFill rotWithShape="1">
            <a:blip r:embed="rId2">
              <a:extLst>
                <a:ext uri="{28A0092B-C50C-407E-A947-70E740481C1C}">
                  <a14:useLocalDpi xmlns:a14="http://schemas.microsoft.com/office/drawing/2010/main" val="0"/>
                </a:ext>
              </a:extLst>
            </a:blip>
            <a:srcRect r="9269"/>
            <a:stretch/>
          </p:blipFill>
          <p:spPr bwMode="auto">
            <a:xfrm>
              <a:off x="5210044" y="1753868"/>
              <a:ext cx="3816424" cy="350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3" b="85824"/>
            <a:stretch/>
          </p:blipFill>
          <p:spPr bwMode="auto">
            <a:xfrm>
              <a:off x="5884286" y="4772688"/>
              <a:ext cx="3018531" cy="266116"/>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 name="グループ化 1"/>
            <p:cNvGrpSpPr/>
            <p:nvPr/>
          </p:nvGrpSpPr>
          <p:grpSpPr>
            <a:xfrm>
              <a:off x="5512739" y="4177431"/>
              <a:ext cx="640059" cy="952780"/>
              <a:chOff x="763588" y="4186238"/>
              <a:chExt cx="1450975" cy="2004347"/>
            </a:xfrm>
          </p:grpSpPr>
          <p:sp>
            <p:nvSpPr>
              <p:cNvPr id="10" name="円弧 9"/>
              <p:cNvSpPr/>
              <p:nvPr/>
            </p:nvSpPr>
            <p:spPr>
              <a:xfrm rot="15314197">
                <a:off x="735319" y="5442079"/>
                <a:ext cx="954087" cy="542925"/>
              </a:xfrm>
              <a:prstGeom prst="arc">
                <a:avLst/>
              </a:prstGeom>
              <a:ln w="5715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2" name="円弧 11"/>
              <p:cNvSpPr/>
              <p:nvPr/>
            </p:nvSpPr>
            <p:spPr>
              <a:xfrm rot="16722801">
                <a:off x="1220788" y="4679953"/>
                <a:ext cx="954087" cy="541337"/>
              </a:xfrm>
              <a:prstGeom prst="arc">
                <a:avLst>
                  <a:gd name="adj1" fmla="val 17183471"/>
                  <a:gd name="adj2" fmla="val 0"/>
                </a:avLst>
              </a:prstGeom>
              <a:ln w="5715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3" name="円弧 12"/>
              <p:cNvSpPr/>
              <p:nvPr/>
            </p:nvSpPr>
            <p:spPr>
              <a:xfrm rot="18093169">
                <a:off x="1237457" y="4888708"/>
                <a:ext cx="954087" cy="542925"/>
              </a:xfrm>
              <a:prstGeom prst="arc">
                <a:avLst>
                  <a:gd name="adj1" fmla="val 16129517"/>
                  <a:gd name="adj2" fmla="val 837456"/>
                </a:avLst>
              </a:prstGeom>
              <a:ln w="5715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4" name="円弧 13"/>
              <p:cNvSpPr/>
              <p:nvPr/>
            </p:nvSpPr>
            <p:spPr>
              <a:xfrm rot="19889039">
                <a:off x="1116012" y="5089526"/>
                <a:ext cx="715962" cy="723900"/>
              </a:xfrm>
              <a:prstGeom prst="arc">
                <a:avLst>
                  <a:gd name="adj1" fmla="val 17183471"/>
                  <a:gd name="adj2" fmla="val 0"/>
                </a:avLst>
              </a:prstGeom>
              <a:ln w="5715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5" name="円弧 14"/>
              <p:cNvSpPr/>
              <p:nvPr/>
            </p:nvSpPr>
            <p:spPr>
              <a:xfrm rot="13556147">
                <a:off x="1003299" y="4392613"/>
                <a:ext cx="954088" cy="541338"/>
              </a:xfrm>
              <a:prstGeom prst="arc">
                <a:avLst>
                  <a:gd name="adj1" fmla="val 17183471"/>
                  <a:gd name="adj2" fmla="val 0"/>
                </a:avLst>
              </a:prstGeom>
              <a:ln w="5715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6" name="円弧 15"/>
              <p:cNvSpPr/>
              <p:nvPr/>
            </p:nvSpPr>
            <p:spPr>
              <a:xfrm rot="13756981">
                <a:off x="1059656" y="5264945"/>
                <a:ext cx="954088" cy="542925"/>
              </a:xfrm>
              <a:prstGeom prst="arc">
                <a:avLst>
                  <a:gd name="adj1" fmla="val 17183471"/>
                  <a:gd name="adj2" fmla="val 0"/>
                </a:avLst>
              </a:prstGeom>
              <a:ln w="5715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pic>
            <p:nvPicPr>
              <p:cNvPr id="19" name="図 16"/>
              <p:cNvPicPr>
                <a:picLocks noChangeAspect="1"/>
              </p:cNvPicPr>
              <p:nvPr/>
            </p:nvPicPr>
            <p:blipFill>
              <a:blip r:embed="rId4" cstate="print">
                <a:extLst>
                  <a:ext uri="{28A0092B-C50C-407E-A947-70E740481C1C}">
                    <a14:useLocalDpi xmlns:a14="http://schemas.microsoft.com/office/drawing/2010/main" val="0"/>
                  </a:ext>
                </a:extLst>
              </a:blip>
              <a:srcRect l="3879" t="-485" r="-3879" b="11659"/>
              <a:stretch>
                <a:fillRect/>
              </a:stretch>
            </p:blipFill>
            <p:spPr bwMode="auto">
              <a:xfrm>
                <a:off x="1103313" y="4635501"/>
                <a:ext cx="58737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5700" y="4219578"/>
                <a:ext cx="320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2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588" y="5779786"/>
                <a:ext cx="32067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2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25613" y="5095876"/>
                <a:ext cx="32067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図 2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74800" y="4297365"/>
                <a:ext cx="3222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図 2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2300" y="4618040"/>
                <a:ext cx="3222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図 2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6663" y="5540378"/>
                <a:ext cx="3222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四角形吹き出し 26"/>
            <p:cNvSpPr/>
            <p:nvPr/>
          </p:nvSpPr>
          <p:spPr>
            <a:xfrm>
              <a:off x="245568" y="1808428"/>
              <a:ext cx="4981806" cy="2519837"/>
            </a:xfrm>
            <a:prstGeom prst="wedgeRectCallout">
              <a:avLst>
                <a:gd name="adj1" fmla="val 57447"/>
                <a:gd name="adj2" fmla="val 51957"/>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solidFill>
                    <a:schemeClr val="tx1"/>
                  </a:solidFill>
                  <a:latin typeface="メイリオ" panose="020B0604030504040204" pitchFamily="50" charset="-128"/>
                  <a:ea typeface="メイリオ" panose="020B0604030504040204" pitchFamily="50" charset="-128"/>
                </a:rPr>
                <a:t>2017</a:t>
              </a:r>
              <a:r>
                <a:rPr lang="ja-JP" altLang="en-US" sz="2400" b="1" dirty="0">
                  <a:solidFill>
                    <a:schemeClr val="tx1"/>
                  </a:solidFill>
                  <a:latin typeface="メイリオ" panose="020B0604030504040204" pitchFamily="50" charset="-128"/>
                  <a:ea typeface="メイリオ" panose="020B0604030504040204" pitchFamily="50" charset="-128"/>
                </a:rPr>
                <a:t>年、上記課題に対応すべく、</a:t>
              </a:r>
              <a:endParaRPr lang="en-US" altLang="ja-JP" sz="2400" b="1" dirty="0">
                <a:solidFill>
                  <a:schemeClr val="tx1"/>
                </a:solidFill>
                <a:latin typeface="メイリオ" panose="020B0604030504040204" pitchFamily="50" charset="-128"/>
                <a:ea typeface="メイリオ" panose="020B0604030504040204" pitchFamily="50" charset="-128"/>
              </a:endParaRPr>
            </a:p>
            <a:p>
              <a:r>
                <a:rPr lang="ja-JP" altLang="en-US" sz="2400" b="1" dirty="0">
                  <a:solidFill>
                    <a:schemeClr val="tx1"/>
                  </a:solidFill>
                  <a:latin typeface="メイリオ" panose="020B0604030504040204" pitchFamily="50" charset="-128"/>
                  <a:ea typeface="メイリオ" panose="020B0604030504040204" pitchFamily="50" charset="-128"/>
                </a:rPr>
                <a:t>院内外の薬学的及び栄養学的連携を円滑に進めることを目的とした</a:t>
              </a:r>
              <a:endParaRPr lang="en-US" altLang="ja-JP" sz="2400" b="1" dirty="0">
                <a:solidFill>
                  <a:schemeClr val="tx1"/>
                </a:solidFill>
                <a:latin typeface="メイリオ" panose="020B0604030504040204" pitchFamily="50" charset="-128"/>
                <a:ea typeface="メイリオ" panose="020B0604030504040204" pitchFamily="50" charset="-128"/>
              </a:endParaRPr>
            </a:p>
            <a:p>
              <a:endParaRPr lang="en-US" altLang="ja-JP" sz="1200" b="1" dirty="0">
                <a:solidFill>
                  <a:schemeClr val="tx1"/>
                </a:solidFill>
                <a:latin typeface="メイリオ" panose="020B0604030504040204" pitchFamily="50" charset="-128"/>
                <a:ea typeface="メイリオ" panose="020B0604030504040204" pitchFamily="50" charset="-128"/>
              </a:endParaRPr>
            </a:p>
            <a:p>
              <a:r>
                <a:rPr lang="ja-JP" altLang="ja-JP" sz="2400" b="1" dirty="0">
                  <a:solidFill>
                    <a:schemeClr val="tx1"/>
                  </a:solidFill>
                  <a:latin typeface="メイリオ" panose="020B0604030504040204" pitchFamily="50" charset="-128"/>
                  <a:ea typeface="メイリオ" panose="020B0604030504040204" pitchFamily="50" charset="-128"/>
                </a:rPr>
                <a:t>「</a:t>
              </a:r>
              <a:r>
                <a:rPr lang="ja-JP" altLang="ja-JP" sz="2400" b="1" dirty="0">
                  <a:solidFill>
                    <a:srgbClr val="FF0000"/>
                  </a:solidFill>
                  <a:latin typeface="メイリオ" panose="020B0604030504040204" pitchFamily="50" charset="-128"/>
                  <a:ea typeface="メイリオ" panose="020B0604030504040204" pitchFamily="50" charset="-128"/>
                </a:rPr>
                <a:t>地域連携担当薬剤師</a:t>
              </a:r>
              <a:r>
                <a:rPr lang="ja-JP" altLang="ja-JP" sz="2400" b="1" dirty="0">
                  <a:solidFill>
                    <a:schemeClr val="tx1"/>
                  </a:solidFill>
                  <a:latin typeface="メイリオ" panose="020B0604030504040204" pitchFamily="50" charset="-128"/>
                  <a:ea typeface="メイリオ" panose="020B0604030504040204" pitchFamily="50" charset="-128"/>
                </a:rPr>
                <a:t>」</a:t>
              </a:r>
              <a:r>
                <a:rPr lang="ja-JP" altLang="en-US" sz="1600" dirty="0">
                  <a:solidFill>
                    <a:schemeClr val="tx1"/>
                  </a:solidFill>
                  <a:latin typeface="メイリオ" panose="020B0604030504040204" pitchFamily="50" charset="-128"/>
                  <a:ea typeface="メイリオ" panose="020B0604030504040204" pitchFamily="50" charset="-128"/>
                </a:rPr>
                <a:t>（薬剤部所属）</a:t>
              </a:r>
              <a:endParaRPr lang="en-US" altLang="ja-JP" sz="1600" dirty="0">
                <a:solidFill>
                  <a:schemeClr val="tx1"/>
                </a:solidFill>
                <a:latin typeface="メイリオ" panose="020B0604030504040204" pitchFamily="50" charset="-128"/>
                <a:ea typeface="メイリオ" panose="020B0604030504040204" pitchFamily="50" charset="-128"/>
              </a:endParaRPr>
            </a:p>
            <a:p>
              <a:endParaRPr lang="en-US" altLang="ja-JP" sz="1200" b="1" dirty="0">
                <a:solidFill>
                  <a:schemeClr val="tx1"/>
                </a:solidFill>
                <a:latin typeface="メイリオ" panose="020B0604030504040204" pitchFamily="50" charset="-128"/>
                <a:ea typeface="メイリオ" panose="020B0604030504040204" pitchFamily="50" charset="-128"/>
              </a:endParaRPr>
            </a:p>
            <a:p>
              <a:r>
                <a:rPr lang="ja-JP" altLang="en-US" sz="2400" b="1" dirty="0">
                  <a:solidFill>
                    <a:schemeClr val="tx1"/>
                  </a:solidFill>
                  <a:latin typeface="メイリオ" panose="020B0604030504040204" pitchFamily="50" charset="-128"/>
                  <a:ea typeface="メイリオ" panose="020B0604030504040204" pitchFamily="50" charset="-128"/>
                </a:rPr>
                <a:t>を院内に</a:t>
              </a:r>
              <a:r>
                <a:rPr lang="ja-JP" altLang="ja-JP" sz="2400" b="1" dirty="0">
                  <a:solidFill>
                    <a:schemeClr val="tx1"/>
                  </a:solidFill>
                  <a:latin typeface="メイリオ" panose="020B0604030504040204" pitchFamily="50" charset="-128"/>
                  <a:ea typeface="メイリオ" panose="020B0604030504040204" pitchFamily="50" charset="-128"/>
                </a:rPr>
                <a:t>配置</a:t>
              </a:r>
              <a:r>
                <a:rPr lang="ja-JP" altLang="en-US" dirty="0">
                  <a:solidFill>
                    <a:schemeClr val="tx1"/>
                  </a:solidFill>
                  <a:latin typeface="メイリオ" panose="020B0604030504040204" pitchFamily="50" charset="-128"/>
                  <a:ea typeface="メイリオ" panose="020B0604030504040204" pitchFamily="50" charset="-128"/>
                </a:rPr>
                <a:t>（他業務兼務）</a:t>
              </a:r>
              <a:r>
                <a:rPr lang="ja-JP" altLang="en-US" sz="2400" b="1" dirty="0">
                  <a:solidFill>
                    <a:schemeClr val="tx1"/>
                  </a:solidFill>
                  <a:latin typeface="メイリオ" panose="020B0604030504040204" pitchFamily="50" charset="-128"/>
                  <a:ea typeface="メイリオ" panose="020B0604030504040204" pitchFamily="50" charset="-128"/>
                </a:rPr>
                <a:t>。</a:t>
              </a:r>
              <a:endParaRPr lang="en-US" altLang="ja-JP" sz="2400" b="1" dirty="0">
                <a:solidFill>
                  <a:schemeClr val="tx1"/>
                </a:solidFill>
                <a:latin typeface="メイリオ" panose="020B0604030504040204" pitchFamily="50" charset="-128"/>
                <a:ea typeface="メイリオ" panose="020B0604030504040204" pitchFamily="50" charset="-128"/>
              </a:endParaRPr>
            </a:p>
          </p:txBody>
        </p:sp>
        <p:pic>
          <p:nvPicPr>
            <p:cNvPr id="26" name="図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8373" y="3750303"/>
              <a:ext cx="665347" cy="832928"/>
            </a:xfrm>
            <a:prstGeom prst="rect">
              <a:avLst/>
            </a:prstGeom>
          </p:spPr>
        </p:pic>
      </p:grpSp>
    </p:spTree>
    <p:extLst>
      <p:ext uri="{BB962C8B-B14F-4D97-AF65-F5344CB8AC3E}">
        <p14:creationId xmlns:p14="http://schemas.microsoft.com/office/powerpoint/2010/main" val="388424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306741" y="6381328"/>
            <a:ext cx="2729756" cy="41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円/楕円 7"/>
          <p:cNvSpPr/>
          <p:nvPr/>
        </p:nvSpPr>
        <p:spPr>
          <a:xfrm>
            <a:off x="2339752" y="857672"/>
            <a:ext cx="4490399" cy="1296144"/>
          </a:xfrm>
          <a:prstGeom prst="ellipse">
            <a:avLst/>
          </a:prstGeom>
          <a:solidFill>
            <a:srgbClr val="FF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b="1" dirty="0">
                <a:solidFill>
                  <a:srgbClr val="FF0000"/>
                </a:solidFill>
                <a:latin typeface="メイリオ" panose="020B0604030504040204" pitchFamily="50" charset="-128"/>
                <a:ea typeface="メイリオ" panose="020B0604030504040204" pitchFamily="50" charset="-128"/>
              </a:rPr>
              <a:t>退院後</a:t>
            </a:r>
            <a:r>
              <a:rPr lang="ja-JP" altLang="ja-JP" b="1" dirty="0">
                <a:solidFill>
                  <a:schemeClr val="tx2"/>
                </a:solidFill>
                <a:latin typeface="メイリオ" panose="020B0604030504040204" pitchFamily="50" charset="-128"/>
                <a:ea typeface="メイリオ" panose="020B0604030504040204" pitchFamily="50" charset="-128"/>
              </a:rPr>
              <a:t>に薬学的</a:t>
            </a:r>
            <a:r>
              <a:rPr lang="ja-JP" altLang="en-US" b="1" dirty="0">
                <a:solidFill>
                  <a:schemeClr val="tx2"/>
                </a:solidFill>
                <a:latin typeface="メイリオ" panose="020B0604030504040204" pitchFamily="50" charset="-128"/>
                <a:ea typeface="メイリオ" panose="020B0604030504040204" pitchFamily="50" charset="-128"/>
              </a:rPr>
              <a:t>及び</a:t>
            </a:r>
            <a:r>
              <a:rPr lang="ja-JP" altLang="en-US" b="1" dirty="0">
                <a:solidFill>
                  <a:srgbClr val="FF0000"/>
                </a:solidFill>
                <a:latin typeface="メイリオ" panose="020B0604030504040204" pitchFamily="50" charset="-128"/>
                <a:ea typeface="メイリオ" panose="020B0604030504040204" pitchFamily="50" charset="-128"/>
              </a:rPr>
              <a:t>栄養学的連携</a:t>
            </a:r>
            <a:r>
              <a:rPr lang="ja-JP" altLang="ja-JP" b="1" dirty="0">
                <a:solidFill>
                  <a:schemeClr val="tx2"/>
                </a:solidFill>
                <a:latin typeface="メイリオ" panose="020B0604030504040204" pitchFamily="50" charset="-128"/>
                <a:ea typeface="メイリオ" panose="020B0604030504040204" pitchFamily="50" charset="-128"/>
              </a:rPr>
              <a:t>が必要と思われる症例</a:t>
            </a:r>
            <a:r>
              <a:rPr lang="ja-JP" altLang="en-US" b="1" dirty="0">
                <a:solidFill>
                  <a:schemeClr val="tx2"/>
                </a:solidFill>
                <a:latin typeface="メイリオ" panose="020B0604030504040204" pitchFamily="50" charset="-128"/>
                <a:ea typeface="メイリオ" panose="020B0604030504040204" pitchFamily="50" charset="-128"/>
              </a:rPr>
              <a:t>への介入</a:t>
            </a:r>
            <a:endParaRPr lang="en-US" altLang="ja-JP" b="1" dirty="0">
              <a:solidFill>
                <a:schemeClr val="tx2"/>
              </a:solidFill>
              <a:latin typeface="メイリオ" panose="020B0604030504040204" pitchFamily="50" charset="-128"/>
              <a:ea typeface="メイリオ" panose="020B0604030504040204" pitchFamily="50" charset="-128"/>
            </a:endParaRPr>
          </a:p>
        </p:txBody>
      </p:sp>
      <p:sp>
        <p:nvSpPr>
          <p:cNvPr id="11" name="円/楕円 10"/>
          <p:cNvSpPr/>
          <p:nvPr/>
        </p:nvSpPr>
        <p:spPr>
          <a:xfrm>
            <a:off x="5508104" y="1908536"/>
            <a:ext cx="2825432" cy="1128457"/>
          </a:xfrm>
          <a:prstGeom prst="ellipse">
            <a:avLst/>
          </a:prstGeom>
          <a:solidFill>
            <a:srgbClr val="FF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2"/>
                </a:solidFill>
                <a:latin typeface="メイリオ" panose="020B0604030504040204" pitchFamily="50" charset="-128"/>
                <a:ea typeface="メイリオ" panose="020B0604030504040204" pitchFamily="50" charset="-128"/>
              </a:rPr>
              <a:t>院内外の多職種からの</a:t>
            </a:r>
            <a:r>
              <a:rPr lang="ja-JP" altLang="en-US" b="1" dirty="0">
                <a:solidFill>
                  <a:srgbClr val="FF0000"/>
                </a:solidFill>
                <a:latin typeface="メイリオ" panose="020B0604030504040204" pitchFamily="50" charset="-128"/>
                <a:ea typeface="メイリオ" panose="020B0604030504040204" pitchFamily="50" charset="-128"/>
              </a:rPr>
              <a:t>相談応需</a:t>
            </a:r>
            <a:endParaRPr lang="en-US" altLang="ja-JP" b="1" dirty="0">
              <a:solidFill>
                <a:srgbClr val="FF0000"/>
              </a:solidFill>
              <a:latin typeface="メイリオ" panose="020B0604030504040204" pitchFamily="50" charset="-128"/>
              <a:ea typeface="メイリオ" panose="020B0604030504040204" pitchFamily="50" charset="-128"/>
            </a:endParaRPr>
          </a:p>
        </p:txBody>
      </p:sp>
      <p:sp>
        <p:nvSpPr>
          <p:cNvPr id="12" name="円/楕円 11"/>
          <p:cNvSpPr/>
          <p:nvPr/>
        </p:nvSpPr>
        <p:spPr>
          <a:xfrm>
            <a:off x="869437" y="1908536"/>
            <a:ext cx="2450287" cy="1128457"/>
          </a:xfrm>
          <a:prstGeom prst="ellipse">
            <a:avLst/>
          </a:prstGeom>
          <a:solidFill>
            <a:srgbClr val="FF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FF0000"/>
                </a:solidFill>
                <a:latin typeface="メイリオ" panose="020B0604030504040204" pitchFamily="50" charset="-128"/>
                <a:ea typeface="メイリオ" panose="020B0604030504040204" pitchFamily="50" charset="-128"/>
              </a:rPr>
              <a:t>地域連携部門</a:t>
            </a:r>
            <a:r>
              <a:rPr lang="ja-JP" altLang="en-US" b="1" dirty="0">
                <a:solidFill>
                  <a:schemeClr val="tx2"/>
                </a:solidFill>
                <a:latin typeface="メイリオ" panose="020B0604030504040204" pitchFamily="50" charset="-128"/>
                <a:ea typeface="メイリオ" panose="020B0604030504040204" pitchFamily="50" charset="-128"/>
              </a:rPr>
              <a:t>との情報共有</a:t>
            </a:r>
            <a:endParaRPr lang="en-US" altLang="ja-JP" b="1" dirty="0">
              <a:solidFill>
                <a:schemeClr val="tx2"/>
              </a:solidFill>
              <a:latin typeface="メイリオ" panose="020B0604030504040204" pitchFamily="50" charset="-128"/>
              <a:ea typeface="メイリオ" panose="020B0604030504040204" pitchFamily="50" charset="-128"/>
            </a:endParaRPr>
          </a:p>
        </p:txBody>
      </p:sp>
      <p:sp>
        <p:nvSpPr>
          <p:cNvPr id="13" name="円/楕円 12"/>
          <p:cNvSpPr/>
          <p:nvPr/>
        </p:nvSpPr>
        <p:spPr>
          <a:xfrm>
            <a:off x="5508104" y="3129470"/>
            <a:ext cx="2952328" cy="1128457"/>
          </a:xfrm>
          <a:prstGeom prst="ellipse">
            <a:avLst/>
          </a:prstGeom>
          <a:solidFill>
            <a:srgbClr val="FF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FF0000"/>
                </a:solidFill>
                <a:latin typeface="メイリオ" panose="020B0604030504040204" pitchFamily="50" charset="-128"/>
                <a:ea typeface="メイリオ" panose="020B0604030504040204" pitchFamily="50" charset="-128"/>
              </a:rPr>
              <a:t>訪問薬剤管理指導</a:t>
            </a:r>
            <a:r>
              <a:rPr lang="ja-JP" altLang="en-US" b="1" dirty="0">
                <a:solidFill>
                  <a:schemeClr val="tx2"/>
                </a:solidFill>
                <a:latin typeface="メイリオ" panose="020B0604030504040204" pitchFamily="50" charset="-128"/>
                <a:ea typeface="メイリオ" panose="020B0604030504040204" pitchFamily="50" charset="-128"/>
              </a:rPr>
              <a:t>導入対応</a:t>
            </a:r>
            <a:endParaRPr lang="en-US" altLang="ja-JP" b="1" dirty="0">
              <a:solidFill>
                <a:schemeClr val="tx2"/>
              </a:solidFill>
              <a:latin typeface="メイリオ" panose="020B0604030504040204" pitchFamily="50" charset="-128"/>
              <a:ea typeface="メイリオ" panose="020B0604030504040204" pitchFamily="50" charset="-128"/>
            </a:endParaRPr>
          </a:p>
        </p:txBody>
      </p:sp>
      <p:sp>
        <p:nvSpPr>
          <p:cNvPr id="15" name="円/楕円 14"/>
          <p:cNvSpPr/>
          <p:nvPr/>
        </p:nvSpPr>
        <p:spPr>
          <a:xfrm>
            <a:off x="1979712" y="4274858"/>
            <a:ext cx="5480437" cy="1386390"/>
          </a:xfrm>
          <a:prstGeom prst="ellipse">
            <a:avLst/>
          </a:prstGeom>
          <a:solidFill>
            <a:srgbClr val="FF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FF0000"/>
                </a:solidFill>
                <a:latin typeface="メイリオ" panose="020B0604030504040204" pitchFamily="50" charset="-128"/>
                <a:ea typeface="メイリオ" panose="020B0604030504040204" pitchFamily="50" charset="-128"/>
              </a:rPr>
              <a:t>情報共有ツール</a:t>
            </a:r>
            <a:r>
              <a:rPr lang="ja-JP" altLang="en-US" b="1" dirty="0">
                <a:solidFill>
                  <a:schemeClr val="tx2"/>
                </a:solidFill>
                <a:latin typeface="メイリオ" panose="020B0604030504040204" pitchFamily="50" charset="-128"/>
                <a:ea typeface="メイリオ" panose="020B0604030504040204" pitchFamily="50" charset="-128"/>
              </a:rPr>
              <a:t>（薬剤管理サマリー及び介入状況報告書、トレーシングレポート等）の運用システム構築</a:t>
            </a:r>
            <a:endParaRPr lang="en-US" altLang="ja-JP" b="1" dirty="0">
              <a:solidFill>
                <a:schemeClr val="tx2"/>
              </a:solidFill>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2672685" y="260648"/>
            <a:ext cx="5211683" cy="523220"/>
          </a:xfrm>
          <a:prstGeom prst="rect">
            <a:avLst/>
          </a:prstGeom>
          <a:noFill/>
          <a:ln>
            <a:solidFill>
              <a:schemeClr val="bg1"/>
            </a:solidFill>
          </a:ln>
        </p:spPr>
        <p:txBody>
          <a:bodyPr wrap="none" rtlCol="0">
            <a:spAutoFit/>
          </a:bodyPr>
          <a:lstStyle/>
          <a:p>
            <a:pPr algn="ctr"/>
            <a:r>
              <a:rPr kumimoji="1" lang="ja-JP" altLang="en-US" sz="2800" b="1" dirty="0">
                <a:latin typeface="メイリオ" panose="020B0604030504040204" pitchFamily="50" charset="-128"/>
                <a:ea typeface="メイリオ" panose="020B0604030504040204" pitchFamily="50" charset="-128"/>
              </a:rPr>
              <a:t>地域連携担当薬剤師の主な業務</a:t>
            </a:r>
          </a:p>
        </p:txBody>
      </p:sp>
      <p:sp>
        <p:nvSpPr>
          <p:cNvPr id="20" name="円/楕円 19"/>
          <p:cNvSpPr/>
          <p:nvPr/>
        </p:nvSpPr>
        <p:spPr>
          <a:xfrm>
            <a:off x="869437" y="3204680"/>
            <a:ext cx="2594303" cy="1128457"/>
          </a:xfrm>
          <a:prstGeom prst="ellipse">
            <a:avLst/>
          </a:prstGeom>
          <a:solidFill>
            <a:srgbClr val="FF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FF0000"/>
                </a:solidFill>
                <a:latin typeface="メイリオ" panose="020B0604030504040204" pitchFamily="50" charset="-128"/>
                <a:ea typeface="メイリオ" panose="020B0604030504040204" pitchFamily="50" charset="-128"/>
              </a:rPr>
              <a:t>地域連携協議会</a:t>
            </a:r>
            <a:r>
              <a:rPr lang="ja-JP" altLang="en-US" b="1" dirty="0">
                <a:solidFill>
                  <a:schemeClr val="tx2"/>
                </a:solidFill>
                <a:latin typeface="メイリオ" panose="020B0604030504040204" pitchFamily="50" charset="-128"/>
                <a:ea typeface="メイリオ" panose="020B0604030504040204" pitchFamily="50" charset="-128"/>
              </a:rPr>
              <a:t>での活動</a:t>
            </a:r>
            <a:endParaRPr lang="en-US" altLang="ja-JP" b="1" dirty="0">
              <a:solidFill>
                <a:schemeClr val="tx2"/>
              </a:solidFill>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4645" y="2282448"/>
            <a:ext cx="1359703" cy="1702172"/>
          </a:xfrm>
          <a:prstGeom prst="rect">
            <a:avLst/>
          </a:prstGeom>
        </p:spPr>
      </p:pic>
      <p:sp>
        <p:nvSpPr>
          <p:cNvPr id="22" name="角丸四角形 21"/>
          <p:cNvSpPr/>
          <p:nvPr/>
        </p:nvSpPr>
        <p:spPr>
          <a:xfrm>
            <a:off x="1157770" y="5846626"/>
            <a:ext cx="7124319" cy="741288"/>
          </a:xfrm>
          <a:prstGeom prst="roundRect">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FF0000"/>
                </a:solidFill>
                <a:latin typeface="メイリオ" panose="020B0604030504040204" pitchFamily="50" charset="-128"/>
                <a:ea typeface="メイリオ" panose="020B0604030504040204" pitchFamily="50" charset="-128"/>
              </a:rPr>
              <a:t>入院・外来・地域の薬学的及び栄養学的連携を円滑に進める</a:t>
            </a:r>
            <a:endParaRPr lang="en-US" altLang="ja-JP" sz="2000" b="1"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7799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タイトル 1"/>
          <p:cNvSpPr txBox="1">
            <a:spLocks/>
          </p:cNvSpPr>
          <p:nvPr/>
        </p:nvSpPr>
        <p:spPr bwMode="auto">
          <a:xfrm>
            <a:off x="1211945" y="-13422"/>
            <a:ext cx="6053555" cy="71091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85000" lnSpcReduction="10000"/>
          </a:bodyPr>
          <a:lstStyle>
            <a:lvl1pPr algn="r" rtl="0" eaLnBrk="1" fontAlgn="base" hangingPunct="1">
              <a:spcBef>
                <a:spcPct val="0"/>
              </a:spcBef>
              <a:spcAft>
                <a:spcPct val="0"/>
              </a:spcAft>
              <a:defRPr kumimoji="1" sz="2400" b="1" kern="1200">
                <a:solidFill>
                  <a:schemeClr val="tx1"/>
                </a:solidFill>
                <a:latin typeface="HG丸ｺﾞｼｯｸM-PRO" pitchFamily="50" charset="-128"/>
                <a:ea typeface="HG丸ｺﾞｼｯｸM-PRO" pitchFamily="50" charset="-128"/>
                <a:cs typeface="+mj-cs"/>
              </a:defRPr>
            </a:lvl1pPr>
            <a:lvl2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2pPr>
            <a:lvl3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3pPr>
            <a:lvl4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4pPr>
            <a:lvl5pPr algn="r" rtl="0" eaLnBrk="1" fontAlgn="base" hangingPunct="1">
              <a:spcBef>
                <a:spcPct val="0"/>
              </a:spcBef>
              <a:spcAft>
                <a:spcPct val="0"/>
              </a:spcAft>
              <a:defRPr kumimoji="1" sz="2400" b="1">
                <a:solidFill>
                  <a:schemeClr val="tx1"/>
                </a:solidFill>
                <a:latin typeface="HG丸ｺﾞｼｯｸM-PRO" pitchFamily="50" charset="-128"/>
                <a:ea typeface="HG丸ｺﾞｼｯｸM-PRO" pitchFamily="50" charset="-128"/>
              </a:defRPr>
            </a:lvl5pPr>
            <a:lvl6pPr marL="4572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6pPr>
            <a:lvl7pPr marL="9144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7pPr>
            <a:lvl8pPr marL="13716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8pPr>
            <a:lvl9pPr marL="18288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9pPr>
          </a:lstStyle>
          <a:p>
            <a:pPr defTabSz="914400"/>
            <a:r>
              <a:rPr lang="ja-JP" altLang="en-US" sz="2800" dirty="0">
                <a:latin typeface="メイリオ" panose="020B0604030504040204" pitchFamily="50" charset="-128"/>
                <a:ea typeface="メイリオ" panose="020B0604030504040204" pitchFamily="50" charset="-128"/>
              </a:rPr>
              <a:t>地域連携担当薬剤師　入院患者介入の流れ</a:t>
            </a:r>
          </a:p>
        </p:txBody>
      </p:sp>
      <p:grpSp>
        <p:nvGrpSpPr>
          <p:cNvPr id="29" name="グループ化 28"/>
          <p:cNvGrpSpPr/>
          <p:nvPr/>
        </p:nvGrpSpPr>
        <p:grpSpPr>
          <a:xfrm>
            <a:off x="108399" y="883537"/>
            <a:ext cx="8710654" cy="1639650"/>
            <a:chOff x="299947" y="747769"/>
            <a:chExt cx="8710654" cy="1639650"/>
          </a:xfrm>
        </p:grpSpPr>
        <p:sp>
          <p:nvSpPr>
            <p:cNvPr id="30" name="角丸四角形 29"/>
            <p:cNvSpPr/>
            <p:nvPr/>
          </p:nvSpPr>
          <p:spPr bwMode="auto">
            <a:xfrm>
              <a:off x="2405561" y="800708"/>
              <a:ext cx="2415922" cy="1586711"/>
            </a:xfrm>
            <a:prstGeom prst="roundRect">
              <a:avLst/>
            </a:prstGeom>
            <a:solidFill>
              <a:sysClr val="window" lastClr="FFFFFF"/>
            </a:solidFill>
            <a:ln w="38100" cap="flat" cmpd="sng" algn="ctr">
              <a:solidFill>
                <a:srgbClr val="00B050"/>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rPr>
                <a:t>状態を考慮した処方提案など</a:t>
              </a:r>
              <a:br>
                <a:rPr kumimoji="0" lang="en-US" altLang="ja-JP" sz="2400" b="1" i="0" u="none" strike="noStrike" kern="0" cap="none" spc="0" normalizeH="0" baseline="0" noProof="0" dirty="0">
                  <a:ln>
                    <a:noFill/>
                  </a:ln>
                  <a:solidFill>
                    <a:srgbClr val="000066"/>
                  </a:solidFill>
                  <a:effectLst/>
                  <a:uLnTx/>
                  <a:uFillTx/>
                  <a:latin typeface="Arial" charset="0"/>
                  <a:ea typeface="ＭＳ Ｐゴシック" charset="-128"/>
                </a:rPr>
              </a:br>
              <a:r>
                <a:rPr kumimoji="0" lang="ja-JP" altLang="en-US" sz="1400" b="1" i="0" u="none" strike="noStrike" kern="0" cap="none" spc="0" normalizeH="0" baseline="0" noProof="0" dirty="0">
                  <a:ln>
                    <a:noFill/>
                  </a:ln>
                  <a:solidFill>
                    <a:srgbClr val="000066"/>
                  </a:solidFill>
                  <a:effectLst/>
                  <a:uLnTx/>
                  <a:uFillTx/>
                  <a:latin typeface="Arial" charset="0"/>
                  <a:ea typeface="ＭＳ Ｐゴシック" charset="-128"/>
                </a:rPr>
                <a:t>・アドヒアランス向上対策</a:t>
              </a:r>
              <a:endParaRPr kumimoji="0" lang="en-US" altLang="ja-JP" sz="1400" b="1" i="0" u="none" strike="noStrike" kern="0" cap="none" spc="0" normalizeH="0" baseline="0" noProof="0" dirty="0">
                <a:ln>
                  <a:noFill/>
                </a:ln>
                <a:solidFill>
                  <a:srgbClr val="000066"/>
                </a:solidFill>
                <a:effectLst/>
                <a:uLnTx/>
                <a:uFillTx/>
                <a:latin typeface="Arial" charset="0"/>
                <a:ea typeface="ＭＳ Ｐゴシック"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66"/>
                  </a:solidFill>
                  <a:effectLst/>
                  <a:uLnTx/>
                  <a:uFillTx/>
                  <a:latin typeface="Arial" charset="0"/>
                  <a:ea typeface="ＭＳ Ｐゴシック" charset="-128"/>
                </a:rPr>
                <a:t>・ポリファーマシー</a:t>
              </a:r>
              <a:endParaRPr kumimoji="0" lang="en-US" altLang="ja-JP" sz="1400" b="1" i="0" u="none" strike="noStrike" kern="0" cap="none" spc="0" normalizeH="0" baseline="0" noProof="0" dirty="0">
                <a:ln>
                  <a:noFill/>
                </a:ln>
                <a:solidFill>
                  <a:srgbClr val="000066"/>
                </a:solidFill>
                <a:effectLst/>
                <a:uLnTx/>
                <a:uFillTx/>
                <a:latin typeface="Arial" charset="0"/>
                <a:ea typeface="ＭＳ Ｐゴシック"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66"/>
                  </a:solidFill>
                  <a:effectLst/>
                  <a:uLnTx/>
                  <a:uFillTx/>
                  <a:latin typeface="Arial" charset="0"/>
                  <a:ea typeface="ＭＳ Ｐゴシック" charset="-128"/>
                </a:rPr>
                <a:t>・栄養状態の管理と把握</a:t>
              </a:r>
              <a:endParaRPr kumimoji="0" lang="en-US" altLang="ja-JP" sz="1400" b="1" i="0" u="none" strike="noStrike" kern="0" cap="none" spc="0" normalizeH="0" baseline="0" noProof="0" dirty="0">
                <a:ln>
                  <a:noFill/>
                </a:ln>
                <a:solidFill>
                  <a:srgbClr val="000066"/>
                </a:solidFill>
                <a:effectLst/>
                <a:uLnTx/>
                <a:uFillTx/>
                <a:latin typeface="Arial" charset="0"/>
                <a:ea typeface="ＭＳ Ｐゴシック"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66"/>
                  </a:solidFill>
                  <a:effectLst/>
                  <a:uLnTx/>
                  <a:uFillTx/>
                  <a:latin typeface="Arial" charset="0"/>
                  <a:ea typeface="ＭＳ Ｐゴシック" charset="-128"/>
                </a:rPr>
                <a:t>・退院後の生活の把握</a:t>
              </a:r>
              <a:endParaRPr kumimoji="0" lang="en-US" altLang="ja-JP" sz="1400" b="1" i="0" u="none" strike="noStrike" kern="0" cap="none" spc="0" normalizeH="0" baseline="0" noProof="0" dirty="0">
                <a:ln>
                  <a:noFill/>
                </a:ln>
                <a:solidFill>
                  <a:srgbClr val="000066"/>
                </a:solidFill>
                <a:effectLst/>
                <a:uLnTx/>
                <a:uFillTx/>
                <a:latin typeface="Arial" charset="0"/>
                <a:ea typeface="ＭＳ Ｐゴシック" charset="-128"/>
              </a:endParaRPr>
            </a:p>
          </p:txBody>
        </p:sp>
        <p:sp>
          <p:nvSpPr>
            <p:cNvPr id="31" name="角丸四角形 30"/>
            <p:cNvSpPr/>
            <p:nvPr/>
          </p:nvSpPr>
          <p:spPr bwMode="auto">
            <a:xfrm>
              <a:off x="299947" y="1700817"/>
              <a:ext cx="1535750" cy="648635"/>
            </a:xfrm>
            <a:prstGeom prst="roundRect">
              <a:avLst/>
            </a:prstGeom>
            <a:solidFill>
              <a:sysClr val="window" lastClr="FFFFFF"/>
            </a:solidFill>
            <a:ln w="38100" cap="flat" cmpd="sng" algn="ctr">
              <a:solidFill>
                <a:srgbClr val="00B050"/>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600" b="1" i="0" u="none" strike="noStrike" kern="0" cap="none" spc="0" normalizeH="0" baseline="0" noProof="0" dirty="0">
                  <a:ln>
                    <a:noFill/>
                  </a:ln>
                  <a:solidFill>
                    <a:srgbClr val="000066"/>
                  </a:solidFill>
                  <a:effectLst/>
                  <a:uLnTx/>
                  <a:uFillTx/>
                  <a:latin typeface="Arial" charset="0"/>
                  <a:ea typeface="ＭＳ Ｐゴシック" charset="-128"/>
                </a:rPr>
                <a:t>入院中の</a:t>
              </a:r>
              <a:endParaRPr kumimoji="0" lang="en-US" altLang="ja-JP" sz="1600" b="1" i="0" u="none" strike="noStrike" kern="0" cap="none" spc="0" normalizeH="0" baseline="0" noProof="0" dirty="0">
                <a:ln>
                  <a:noFill/>
                </a:ln>
                <a:solidFill>
                  <a:srgbClr val="000066"/>
                </a:solidFill>
                <a:effectLst/>
                <a:uLnTx/>
                <a:uFillTx/>
                <a:latin typeface="Arial" charset="0"/>
                <a:ea typeface="ＭＳ Ｐゴシック"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600" b="1" i="0" u="none" strike="noStrike" kern="0" cap="none" spc="0" normalizeH="0" baseline="0" noProof="0" dirty="0">
                  <a:ln>
                    <a:noFill/>
                  </a:ln>
                  <a:solidFill>
                    <a:srgbClr val="000066"/>
                  </a:solidFill>
                  <a:effectLst/>
                  <a:uLnTx/>
                  <a:uFillTx/>
                  <a:latin typeface="Arial" charset="0"/>
                  <a:ea typeface="ＭＳ Ｐゴシック" charset="-128"/>
                </a:rPr>
                <a:t>患者への介入</a:t>
              </a:r>
              <a:endParaRPr kumimoji="0" lang="en-US" altLang="ja-JP" sz="1600" b="1" i="0" u="none" strike="noStrike" kern="0" cap="none" spc="0" normalizeH="0" baseline="0" noProof="0" dirty="0">
                <a:ln>
                  <a:noFill/>
                </a:ln>
                <a:solidFill>
                  <a:srgbClr val="000066"/>
                </a:solidFill>
                <a:effectLst/>
                <a:uLnTx/>
                <a:uFillTx/>
                <a:latin typeface="Arial" charset="0"/>
                <a:ea typeface="ＭＳ Ｐゴシック" charset="-128"/>
              </a:endParaRPr>
            </a:p>
          </p:txBody>
        </p:sp>
        <p:sp>
          <p:nvSpPr>
            <p:cNvPr id="32" name="右矢印 31"/>
            <p:cNvSpPr/>
            <p:nvPr/>
          </p:nvSpPr>
          <p:spPr bwMode="auto">
            <a:xfrm>
              <a:off x="1903841" y="1753048"/>
              <a:ext cx="501719" cy="492856"/>
            </a:xfrm>
            <a:prstGeom prst="rightArrow">
              <a:avLst/>
            </a:prstGeom>
            <a:solidFill>
              <a:srgbClr val="00B050"/>
            </a:solidFill>
            <a:ln w="12700" cap="flat" cmpd="sng" algn="ctr">
              <a:solidFill>
                <a:srgbClr val="00B050"/>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252"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sp>
          <p:nvSpPr>
            <p:cNvPr id="34" name="角丸四角形 33"/>
            <p:cNvSpPr/>
            <p:nvPr/>
          </p:nvSpPr>
          <p:spPr bwMode="auto">
            <a:xfrm>
              <a:off x="6393438" y="747769"/>
              <a:ext cx="2617163" cy="1143001"/>
            </a:xfrm>
            <a:prstGeom prst="roundRect">
              <a:avLst/>
            </a:prstGeom>
            <a:solidFill>
              <a:sysClr val="window" lastClr="FFFFFF"/>
            </a:solidFill>
            <a:ln w="38100" cap="flat" cmpd="sng" algn="ctr">
              <a:solidFill>
                <a:srgbClr val="00B050"/>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rPr>
                <a:t>必要な退院支援</a:t>
              </a:r>
              <a:endParaRPr kumimoji="0" lang="en-US" altLang="ja-JP"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66"/>
                  </a:solidFill>
                  <a:effectLst/>
                  <a:uLnTx/>
                  <a:uFillTx/>
                  <a:latin typeface="Arial" charset="0"/>
                  <a:ea typeface="ＭＳ Ｐゴシック" charset="-128"/>
                </a:rPr>
                <a:t>・退院処方の提案</a:t>
              </a:r>
              <a:endParaRPr kumimoji="0" lang="en-US" altLang="ja-JP" sz="1400" b="1" i="0" u="none" strike="noStrike" kern="0" cap="none" spc="0" normalizeH="0" baseline="0" noProof="0" dirty="0">
                <a:ln>
                  <a:noFill/>
                </a:ln>
                <a:solidFill>
                  <a:srgbClr val="000066"/>
                </a:solidFill>
                <a:effectLst/>
                <a:uLnTx/>
                <a:uFillTx/>
                <a:latin typeface="Arial" charset="0"/>
                <a:ea typeface="ＭＳ Ｐゴシック"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66"/>
                  </a:solidFill>
                  <a:effectLst/>
                  <a:uLnTx/>
                  <a:uFillTx/>
                  <a:latin typeface="Arial" charset="0"/>
                  <a:ea typeface="ＭＳ Ｐゴシック" charset="-128"/>
                </a:rPr>
                <a:t>・薬剤管理サマリーによる連絡</a:t>
              </a:r>
              <a:endParaRPr kumimoji="0" lang="en-US" altLang="ja-JP" sz="1400" b="1" i="0" u="none" strike="noStrike" kern="0" cap="none" spc="0" normalizeH="0" baseline="0" noProof="0" dirty="0">
                <a:ln>
                  <a:noFill/>
                </a:ln>
                <a:solidFill>
                  <a:srgbClr val="000066"/>
                </a:solidFill>
                <a:effectLst/>
                <a:uLnTx/>
                <a:uFillTx/>
                <a:latin typeface="Arial" charset="0"/>
                <a:ea typeface="ＭＳ Ｐゴシック"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66"/>
                  </a:solidFill>
                  <a:effectLst/>
                  <a:uLnTx/>
                  <a:uFillTx/>
                  <a:latin typeface="Arial" charset="0"/>
                  <a:ea typeface="ＭＳ Ｐゴシック" charset="-128"/>
                </a:rPr>
                <a:t>・退院時薬剤管理指導</a:t>
              </a:r>
              <a:endParaRPr kumimoji="0" lang="en-US" altLang="ja-JP" sz="1400" b="1" i="0" u="none" strike="noStrike" kern="0" cap="none" spc="0" normalizeH="0" baseline="0" noProof="0" dirty="0">
                <a:ln>
                  <a:noFill/>
                </a:ln>
                <a:solidFill>
                  <a:srgbClr val="000066"/>
                </a:solidFill>
                <a:effectLst/>
                <a:uLnTx/>
                <a:uFillTx/>
                <a:latin typeface="Arial" charset="0"/>
                <a:ea typeface="ＭＳ Ｐゴシック" charset="-128"/>
              </a:endParaRPr>
            </a:p>
          </p:txBody>
        </p:sp>
      </p:grpSp>
      <p:sp>
        <p:nvSpPr>
          <p:cNvPr id="48" name="角丸四角形 47"/>
          <p:cNvSpPr/>
          <p:nvPr/>
        </p:nvSpPr>
        <p:spPr bwMode="auto">
          <a:xfrm>
            <a:off x="107504" y="836713"/>
            <a:ext cx="1271668" cy="187386"/>
          </a:xfrm>
          <a:prstGeom prst="roundRect">
            <a:avLst/>
          </a:prstGeom>
          <a:solidFill>
            <a:sysClr val="window" lastClr="FFFFFF"/>
          </a:solidFill>
          <a:ln w="38100" cap="flat" cmpd="sng" algn="ctr">
            <a:solidFill>
              <a:srgbClr val="00B050"/>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rPr>
              <a:t>病棟薬剤師：〇</a:t>
            </a:r>
            <a:endParaRPr kumimoji="0" lang="en-US" altLang="ja-JP" sz="10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endParaRPr>
          </a:p>
        </p:txBody>
      </p:sp>
      <p:sp>
        <p:nvSpPr>
          <p:cNvPr id="49" name="角丸四角形 48"/>
          <p:cNvSpPr/>
          <p:nvPr/>
        </p:nvSpPr>
        <p:spPr bwMode="auto">
          <a:xfrm>
            <a:off x="88620" y="1124744"/>
            <a:ext cx="1387036" cy="187386"/>
          </a:xfrm>
          <a:prstGeom prst="roundRect">
            <a:avLst/>
          </a:prstGeom>
          <a:solidFill>
            <a:sysClr val="window" lastClr="FFFFFF"/>
          </a:solidFill>
          <a:ln w="38100" cap="flat" cmpd="sng" algn="ctr">
            <a:solidFill>
              <a:srgbClr val="F79646">
                <a:lumMod val="75000"/>
              </a:srgbClr>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rPr>
              <a:t>連携担当薬剤師：☆</a:t>
            </a:r>
            <a:endParaRPr kumimoji="0" lang="en-US" altLang="ja-JP" sz="10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endParaRPr>
          </a:p>
        </p:txBody>
      </p:sp>
      <p:sp>
        <p:nvSpPr>
          <p:cNvPr id="50" name="角丸四角形 49"/>
          <p:cNvSpPr/>
          <p:nvPr/>
        </p:nvSpPr>
        <p:spPr bwMode="auto">
          <a:xfrm>
            <a:off x="59973" y="1412776"/>
            <a:ext cx="1199659" cy="207265"/>
          </a:xfrm>
          <a:prstGeom prst="roundRect">
            <a:avLst/>
          </a:prstGeom>
          <a:solidFill>
            <a:sysClr val="window" lastClr="FFFFFF"/>
          </a:solidFill>
          <a:ln w="38100" cap="flat" cmpd="sng" algn="ctr">
            <a:solidFill>
              <a:srgbClr val="C00000"/>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rPr>
              <a:t>薬局薬剤師：◇</a:t>
            </a:r>
            <a:endParaRPr kumimoji="0" lang="en-US" altLang="ja-JP" sz="10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endParaRPr>
          </a:p>
        </p:txBody>
      </p:sp>
      <p:sp>
        <p:nvSpPr>
          <p:cNvPr id="51" name="テキスト ボックス 50"/>
          <p:cNvSpPr txBox="1"/>
          <p:nvPr/>
        </p:nvSpPr>
        <p:spPr>
          <a:xfrm>
            <a:off x="4116344" y="2570143"/>
            <a:ext cx="1768904" cy="584775"/>
          </a:xfrm>
          <a:prstGeom prst="rect">
            <a:avLst/>
          </a:prstGeom>
          <a:solidFill>
            <a:srgbClr val="FFFF99"/>
          </a:solidFill>
        </p:spPr>
        <p:txBody>
          <a:bodyPr wrap="square" rtlCol="0">
            <a:spAutoFit/>
          </a:bodyPr>
          <a:lstStyle/>
          <a:p>
            <a:pPr algn="ctr"/>
            <a:r>
              <a:rPr lang="ja-JP" altLang="en-US" sz="1600" b="1" dirty="0">
                <a:solidFill>
                  <a:srgbClr val="FF0000"/>
                </a:solidFill>
                <a:latin typeface="メイリオ" panose="020B0604030504040204" pitchFamily="50" charset="-128"/>
                <a:ea typeface="メイリオ" panose="020B0604030504040204" pitchFamily="50" charset="-128"/>
              </a:rPr>
              <a:t>在宅薬物・栄養療法に問題あり</a:t>
            </a:r>
            <a:endParaRPr kumimoji="1" lang="ja-JP" altLang="en-US" sz="1600" b="1" dirty="0">
              <a:solidFill>
                <a:srgbClr val="FF0000"/>
              </a:solidFill>
              <a:latin typeface="メイリオ" panose="020B0604030504040204" pitchFamily="50" charset="-128"/>
              <a:ea typeface="メイリオ" panose="020B0604030504040204" pitchFamily="50" charset="-128"/>
            </a:endParaRPr>
          </a:p>
        </p:txBody>
      </p:sp>
      <p:sp>
        <p:nvSpPr>
          <p:cNvPr id="52" name="テキスト ボックス 51"/>
          <p:cNvSpPr txBox="1"/>
          <p:nvPr/>
        </p:nvSpPr>
        <p:spPr>
          <a:xfrm>
            <a:off x="4748222" y="926049"/>
            <a:ext cx="1551970" cy="523220"/>
          </a:xfrm>
          <a:prstGeom prst="rect">
            <a:avLst/>
          </a:prstGeom>
          <a:noFill/>
        </p:spPr>
        <p:txBody>
          <a:bodyPr wrap="square" rtlCol="0">
            <a:spAutoFit/>
          </a:bodyPr>
          <a:lstStyle/>
          <a:p>
            <a:r>
              <a:rPr lang="ja-JP" altLang="en-US" sz="1400" b="1" dirty="0">
                <a:latin typeface="メイリオ" panose="020B0604030504040204" pitchFamily="50" charset="-128"/>
                <a:ea typeface="メイリオ" panose="020B0604030504040204" pitchFamily="50" charset="-128"/>
              </a:rPr>
              <a:t>在宅薬物・栄養療法に問題なし</a:t>
            </a:r>
            <a:endParaRPr kumimoji="1" lang="ja-JP" altLang="en-US" sz="1400" b="1" dirty="0">
              <a:latin typeface="メイリオ" panose="020B0604030504040204" pitchFamily="50" charset="-128"/>
              <a:ea typeface="メイリオ" panose="020B0604030504040204" pitchFamily="50" charset="-128"/>
            </a:endParaRPr>
          </a:p>
        </p:txBody>
      </p:sp>
      <p:sp>
        <p:nvSpPr>
          <p:cNvPr id="53" name="角丸四角形 52"/>
          <p:cNvSpPr/>
          <p:nvPr/>
        </p:nvSpPr>
        <p:spPr>
          <a:xfrm>
            <a:off x="8261357" y="16355944"/>
            <a:ext cx="10636092" cy="7379813"/>
          </a:xfrm>
          <a:prstGeom prst="round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角丸四角形 47">
            <a:extLst>
              <a:ext uri="{FF2B5EF4-FFF2-40B4-BE49-F238E27FC236}">
                <a16:creationId xmlns:a16="http://schemas.microsoft.com/office/drawing/2014/main" id="{E015BC6D-46A9-41F1-8BBD-C527DD682A0D}"/>
              </a:ext>
            </a:extLst>
          </p:cNvPr>
          <p:cNvSpPr/>
          <p:nvPr/>
        </p:nvSpPr>
        <p:spPr bwMode="auto">
          <a:xfrm>
            <a:off x="1425771" y="1647329"/>
            <a:ext cx="337917" cy="241487"/>
          </a:xfrm>
          <a:prstGeom prst="roundRect">
            <a:avLst/>
          </a:prstGeom>
          <a:solidFill>
            <a:sysClr val="window" lastClr="FFFFFF"/>
          </a:solidFill>
          <a:ln w="38100" cap="flat" cmpd="sng" algn="ctr">
            <a:solidFill>
              <a:srgbClr val="00B050"/>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rPr>
              <a:t>〇</a:t>
            </a:r>
            <a:endParaRPr kumimoji="0" lang="en-US" altLang="ja-JP" sz="12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endParaRPr>
          </a:p>
        </p:txBody>
      </p:sp>
      <p:sp>
        <p:nvSpPr>
          <p:cNvPr id="55" name="右矢印 31">
            <a:extLst>
              <a:ext uri="{FF2B5EF4-FFF2-40B4-BE49-F238E27FC236}">
                <a16:creationId xmlns:a16="http://schemas.microsoft.com/office/drawing/2014/main" id="{0D838E98-7C3A-41E4-AAF8-905205749FB8}"/>
              </a:ext>
            </a:extLst>
          </p:cNvPr>
          <p:cNvSpPr/>
          <p:nvPr/>
        </p:nvSpPr>
        <p:spPr bwMode="auto">
          <a:xfrm>
            <a:off x="4621866" y="1351644"/>
            <a:ext cx="1580023" cy="492856"/>
          </a:xfrm>
          <a:prstGeom prst="rightArrow">
            <a:avLst/>
          </a:prstGeom>
          <a:solidFill>
            <a:srgbClr val="00B050"/>
          </a:solidFill>
          <a:ln w="12700" cap="flat" cmpd="sng" algn="ctr">
            <a:solidFill>
              <a:srgbClr val="00B050"/>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252"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sp>
        <p:nvSpPr>
          <p:cNvPr id="56" name="角丸四角形 47">
            <a:extLst>
              <a:ext uri="{FF2B5EF4-FFF2-40B4-BE49-F238E27FC236}">
                <a16:creationId xmlns:a16="http://schemas.microsoft.com/office/drawing/2014/main" id="{194CD07C-7E18-43B7-A076-13AB85ECFEFF}"/>
              </a:ext>
            </a:extLst>
          </p:cNvPr>
          <p:cNvSpPr/>
          <p:nvPr/>
        </p:nvSpPr>
        <p:spPr bwMode="auto">
          <a:xfrm>
            <a:off x="4456085" y="726819"/>
            <a:ext cx="331068" cy="219854"/>
          </a:xfrm>
          <a:prstGeom prst="roundRect">
            <a:avLst/>
          </a:prstGeom>
          <a:solidFill>
            <a:sysClr val="window" lastClr="FFFFFF"/>
          </a:solidFill>
          <a:ln w="38100" cap="flat" cmpd="sng" algn="ctr">
            <a:solidFill>
              <a:srgbClr val="00B050"/>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rPr>
              <a:t>〇</a:t>
            </a:r>
            <a:endParaRPr kumimoji="0" lang="en-US" altLang="ja-JP" sz="12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endParaRPr>
          </a:p>
        </p:txBody>
      </p:sp>
      <p:sp>
        <p:nvSpPr>
          <p:cNvPr id="57" name="角丸四角形 47">
            <a:extLst>
              <a:ext uri="{FF2B5EF4-FFF2-40B4-BE49-F238E27FC236}">
                <a16:creationId xmlns:a16="http://schemas.microsoft.com/office/drawing/2014/main" id="{7C89E0CD-0F55-49FE-8B41-C49FB2ADAC0F}"/>
              </a:ext>
            </a:extLst>
          </p:cNvPr>
          <p:cNvSpPr/>
          <p:nvPr/>
        </p:nvSpPr>
        <p:spPr bwMode="auto">
          <a:xfrm>
            <a:off x="8648049" y="688866"/>
            <a:ext cx="316439" cy="219854"/>
          </a:xfrm>
          <a:prstGeom prst="roundRect">
            <a:avLst/>
          </a:prstGeom>
          <a:solidFill>
            <a:sysClr val="window" lastClr="FFFFFF"/>
          </a:solidFill>
          <a:ln w="38100" cap="flat" cmpd="sng" algn="ctr">
            <a:solidFill>
              <a:srgbClr val="00B050"/>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rPr>
              <a:t>〇</a:t>
            </a:r>
            <a:endParaRPr kumimoji="0" lang="en-US" altLang="ja-JP" sz="12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endParaRPr>
          </a:p>
        </p:txBody>
      </p:sp>
      <p:grpSp>
        <p:nvGrpSpPr>
          <p:cNvPr id="5" name="グループ化 4"/>
          <p:cNvGrpSpPr/>
          <p:nvPr/>
        </p:nvGrpSpPr>
        <p:grpSpPr>
          <a:xfrm>
            <a:off x="2370223" y="2436624"/>
            <a:ext cx="6709231" cy="4169024"/>
            <a:chOff x="2370223" y="2436624"/>
            <a:chExt cx="6709231" cy="4169024"/>
          </a:xfrm>
        </p:grpSpPr>
        <p:grpSp>
          <p:nvGrpSpPr>
            <p:cNvPr id="4" name="グループ化 3"/>
            <p:cNvGrpSpPr/>
            <p:nvPr/>
          </p:nvGrpSpPr>
          <p:grpSpPr>
            <a:xfrm>
              <a:off x="2370223" y="2506008"/>
              <a:ext cx="6647421" cy="4099640"/>
              <a:chOff x="2370223" y="2506008"/>
              <a:chExt cx="6647421" cy="4099640"/>
            </a:xfrm>
          </p:grpSpPr>
          <p:sp>
            <p:nvSpPr>
              <p:cNvPr id="59" name="右矢印 38">
                <a:extLst>
                  <a:ext uri="{FF2B5EF4-FFF2-40B4-BE49-F238E27FC236}">
                    <a16:creationId xmlns:a16="http://schemas.microsoft.com/office/drawing/2014/main" id="{71B1B9B5-AD8B-4816-9CE9-3472C485E8A1}"/>
                  </a:ext>
                </a:extLst>
              </p:cNvPr>
              <p:cNvSpPr/>
              <p:nvPr/>
            </p:nvSpPr>
            <p:spPr bwMode="auto">
              <a:xfrm rot="10800000">
                <a:off x="2435959" y="5280394"/>
                <a:ext cx="473464" cy="465024"/>
              </a:xfrm>
              <a:prstGeom prst="rightArrow">
                <a:avLst/>
              </a:prstGeom>
              <a:solidFill>
                <a:srgbClr val="F79646">
                  <a:lumMod val="75000"/>
                </a:srgbClr>
              </a:solidFill>
              <a:ln w="12700" cap="flat" cmpd="sng" algn="ctr">
                <a:solidFill>
                  <a:srgbClr val="F79646">
                    <a:lumMod val="75000"/>
                  </a:srgbClr>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252"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grpSp>
            <p:nvGrpSpPr>
              <p:cNvPr id="2" name="グループ化 1"/>
              <p:cNvGrpSpPr/>
              <p:nvPr/>
            </p:nvGrpSpPr>
            <p:grpSpPr>
              <a:xfrm>
                <a:off x="2370223" y="2506008"/>
                <a:ext cx="6647421" cy="4099640"/>
                <a:chOff x="2370223" y="2506008"/>
                <a:chExt cx="6647421" cy="4099640"/>
              </a:xfrm>
            </p:grpSpPr>
            <p:grpSp>
              <p:nvGrpSpPr>
                <p:cNvPr id="35" name="グループ化 34"/>
                <p:cNvGrpSpPr/>
                <p:nvPr/>
              </p:nvGrpSpPr>
              <p:grpSpPr>
                <a:xfrm>
                  <a:off x="2569753" y="2506008"/>
                  <a:ext cx="6447891" cy="4099640"/>
                  <a:chOff x="2897083" y="2352601"/>
                  <a:chExt cx="6447891" cy="4099640"/>
                </a:xfrm>
              </p:grpSpPr>
              <p:sp>
                <p:nvSpPr>
                  <p:cNvPr id="36" name="角丸四角形 35"/>
                  <p:cNvSpPr/>
                  <p:nvPr/>
                </p:nvSpPr>
                <p:spPr bwMode="auto">
                  <a:xfrm>
                    <a:off x="6331070" y="2352601"/>
                    <a:ext cx="3013904" cy="4099640"/>
                  </a:xfrm>
                  <a:prstGeom prst="roundRect">
                    <a:avLst/>
                  </a:prstGeom>
                  <a:solidFill>
                    <a:sysClr val="window" lastClr="FFFFFF"/>
                  </a:solidFill>
                  <a:ln w="38100" cap="flat" cmpd="sng" algn="ctr">
                    <a:solidFill>
                      <a:srgbClr val="F79646">
                        <a:lumMod val="75000"/>
                      </a:srgbClr>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rPr>
                      <a:t>多職種と協同した退院後の生活支援方法の検討</a:t>
                    </a:r>
                    <a:endParaRPr kumimoji="0" lang="en-US" altLang="ja-JP"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ja-JP" sz="1200" b="1" i="0" u="none" strike="noStrike" kern="0" cap="none" spc="0" normalizeH="0" baseline="0" noProof="0" dirty="0">
                      <a:ln>
                        <a:noFill/>
                      </a:ln>
                      <a:solidFill>
                        <a:srgbClr val="000066"/>
                      </a:solidFill>
                      <a:effectLst/>
                      <a:uLnTx/>
                      <a:uFillTx/>
                      <a:latin typeface="Arial" charset="0"/>
                      <a:ea typeface="ＭＳ Ｐゴシック" charset="-128"/>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ja-JP" sz="500" b="1" i="0" u="none" strike="noStrike" kern="0" cap="none" spc="0" normalizeH="0" baseline="0" noProof="0" dirty="0">
                      <a:ln>
                        <a:noFill/>
                      </a:ln>
                      <a:solidFill>
                        <a:srgbClr val="000066"/>
                      </a:solidFill>
                      <a:effectLst/>
                      <a:uLnTx/>
                      <a:uFillTx/>
                      <a:latin typeface="Arial" charset="0"/>
                      <a:ea typeface="ＭＳ Ｐゴシック" charset="-128"/>
                    </a:endParaRPr>
                  </a:p>
                  <a:p>
                    <a:pPr lvl="0"/>
                    <a:r>
                      <a:rPr lang="ja-JP" altLang="en-US" sz="1200" b="1" dirty="0">
                        <a:latin typeface="メイリオ" panose="020B0604030504040204" pitchFamily="50" charset="-128"/>
                        <a:ea typeface="メイリオ" panose="020B0604030504040204" pitchFamily="50" charset="-128"/>
                      </a:rPr>
                      <a:t>①</a:t>
                    </a:r>
                    <a:r>
                      <a:rPr lang="ja-JP" altLang="ja-JP" sz="1200" b="1" dirty="0">
                        <a:latin typeface="メイリオ" panose="020B0604030504040204" pitchFamily="50" charset="-128"/>
                        <a:ea typeface="メイリオ" panose="020B0604030504040204" pitchFamily="50" charset="-128"/>
                      </a:rPr>
                      <a:t>患者の入院前の生活状況、</a:t>
                    </a:r>
                    <a:r>
                      <a:rPr lang="en-US" altLang="ja-JP" sz="1200" b="1" dirty="0">
                        <a:latin typeface="メイリオ" panose="020B0604030504040204" pitchFamily="50" charset="-128"/>
                        <a:ea typeface="メイリオ" panose="020B0604030504040204" pitchFamily="50" charset="-128"/>
                      </a:rPr>
                      <a:t>ADL</a:t>
                    </a:r>
                    <a:r>
                      <a:rPr lang="ja-JP" altLang="ja-JP" sz="1200" b="1" dirty="0" err="1">
                        <a:latin typeface="メイリオ" panose="020B0604030504040204" pitchFamily="50" charset="-128"/>
                        <a:ea typeface="メイリオ" panose="020B0604030504040204" pitchFamily="50" charset="-128"/>
                      </a:rPr>
                      <a:t>、</a:t>
                    </a:r>
                    <a:r>
                      <a:rPr lang="ja-JP" altLang="ja-JP" sz="1200" b="1" dirty="0">
                        <a:latin typeface="メイリオ" panose="020B0604030504040204" pitchFamily="50" charset="-128"/>
                        <a:ea typeface="メイリオ" panose="020B0604030504040204" pitchFamily="50" charset="-128"/>
                      </a:rPr>
                      <a:t>要介護度などの把握</a:t>
                    </a:r>
                    <a:endParaRPr lang="en-US" altLang="ja-JP" sz="1200" b="1" dirty="0">
                      <a:latin typeface="メイリオ" panose="020B0604030504040204" pitchFamily="50" charset="-128"/>
                      <a:ea typeface="メイリオ" panose="020B0604030504040204" pitchFamily="50" charset="-128"/>
                    </a:endParaRPr>
                  </a:p>
                  <a:p>
                    <a:pPr lvl="0"/>
                    <a:endParaRPr lang="ja-JP" altLang="ja-JP" sz="500" b="1" dirty="0">
                      <a:latin typeface="メイリオ" panose="020B0604030504040204" pitchFamily="50" charset="-128"/>
                      <a:ea typeface="メイリオ" panose="020B0604030504040204" pitchFamily="50" charset="-128"/>
                    </a:endParaRPr>
                  </a:p>
                  <a:p>
                    <a:pPr lvl="0"/>
                    <a:r>
                      <a:rPr lang="ja-JP" altLang="en-US" sz="1200" b="1" dirty="0">
                        <a:latin typeface="メイリオ" panose="020B0604030504040204" pitchFamily="50" charset="-128"/>
                        <a:ea typeface="メイリオ" panose="020B0604030504040204" pitchFamily="50" charset="-128"/>
                      </a:rPr>
                      <a:t>②</a:t>
                    </a:r>
                    <a:r>
                      <a:rPr lang="ja-JP" altLang="ja-JP" sz="1200" b="1" dirty="0">
                        <a:latin typeface="メイリオ" panose="020B0604030504040204" pitchFamily="50" charset="-128"/>
                        <a:ea typeface="メイリオ" panose="020B0604030504040204" pitchFamily="50" charset="-128"/>
                      </a:rPr>
                      <a:t>かかりつけ医、かかりつけ薬剤師の対応状況の把握</a:t>
                    </a:r>
                    <a:endParaRPr lang="en-US" altLang="ja-JP" sz="1200" b="1" dirty="0">
                      <a:latin typeface="メイリオ" panose="020B0604030504040204" pitchFamily="50" charset="-128"/>
                      <a:ea typeface="メイリオ" panose="020B0604030504040204" pitchFamily="50" charset="-128"/>
                    </a:endParaRPr>
                  </a:p>
                  <a:p>
                    <a:pPr lvl="0"/>
                    <a:endParaRPr lang="ja-JP" altLang="ja-JP" sz="500" b="1" dirty="0">
                      <a:latin typeface="メイリオ" panose="020B0604030504040204" pitchFamily="50" charset="-128"/>
                      <a:ea typeface="メイリオ" panose="020B0604030504040204" pitchFamily="50" charset="-128"/>
                    </a:endParaRPr>
                  </a:p>
                  <a:p>
                    <a:pPr lvl="0"/>
                    <a:r>
                      <a:rPr lang="ja-JP" altLang="en-US" sz="1200" b="1" dirty="0">
                        <a:latin typeface="メイリオ" panose="020B0604030504040204" pitchFamily="50" charset="-128"/>
                        <a:ea typeface="メイリオ" panose="020B0604030504040204" pitchFamily="50" charset="-128"/>
                      </a:rPr>
                      <a:t>③</a:t>
                    </a:r>
                    <a:r>
                      <a:rPr lang="ja-JP" altLang="ja-JP" sz="1200" b="1" dirty="0">
                        <a:latin typeface="メイリオ" panose="020B0604030504040204" pitchFamily="50" charset="-128"/>
                        <a:ea typeface="メイリオ" panose="020B0604030504040204" pitchFamily="50" charset="-128"/>
                      </a:rPr>
                      <a:t>退院後の薬剤や食事の管理者及び管理方法にかかる負担の把握</a:t>
                    </a:r>
                    <a:endParaRPr lang="en-US" altLang="ja-JP" sz="1200" b="1" dirty="0">
                      <a:latin typeface="メイリオ" panose="020B0604030504040204" pitchFamily="50" charset="-128"/>
                      <a:ea typeface="メイリオ" panose="020B0604030504040204" pitchFamily="50" charset="-128"/>
                    </a:endParaRPr>
                  </a:p>
                  <a:p>
                    <a:pPr lvl="0"/>
                    <a:endParaRPr lang="ja-JP" altLang="ja-JP" sz="500" b="1" dirty="0">
                      <a:latin typeface="メイリオ" panose="020B0604030504040204" pitchFamily="50" charset="-128"/>
                      <a:ea typeface="メイリオ" panose="020B0604030504040204" pitchFamily="50" charset="-128"/>
                    </a:endParaRPr>
                  </a:p>
                  <a:p>
                    <a:pPr lvl="0"/>
                    <a:r>
                      <a:rPr lang="ja-JP" altLang="en-US" sz="1200" b="1" dirty="0">
                        <a:latin typeface="メイリオ" panose="020B0604030504040204" pitchFamily="50" charset="-128"/>
                        <a:ea typeface="メイリオ" panose="020B0604030504040204" pitchFamily="50" charset="-128"/>
                      </a:rPr>
                      <a:t>④</a:t>
                    </a:r>
                    <a:r>
                      <a:rPr lang="ja-JP" altLang="ja-JP" sz="1200" b="1" dirty="0">
                        <a:latin typeface="メイリオ" panose="020B0604030504040204" pitchFamily="50" charset="-128"/>
                        <a:ea typeface="メイリオ" panose="020B0604030504040204" pitchFamily="50" charset="-128"/>
                      </a:rPr>
                      <a:t>患者への</a:t>
                    </a:r>
                    <a:r>
                      <a:rPr lang="ja-JP" altLang="en-US" sz="1200" b="1" dirty="0">
                        <a:latin typeface="メイリオ" panose="020B0604030504040204" pitchFamily="50" charset="-128"/>
                        <a:ea typeface="メイリオ" panose="020B0604030504040204" pitchFamily="50" charset="-128"/>
                      </a:rPr>
                      <a:t>医療・介護</a:t>
                    </a:r>
                    <a:r>
                      <a:rPr lang="ja-JP" altLang="ja-JP" sz="1200" b="1" dirty="0">
                        <a:latin typeface="メイリオ" panose="020B0604030504040204" pitchFamily="50" charset="-128"/>
                        <a:ea typeface="メイリオ" panose="020B0604030504040204" pitchFamily="50" charset="-128"/>
                      </a:rPr>
                      <a:t>サービス提供内容の把握</a:t>
                    </a:r>
                    <a:endParaRPr lang="en-US" altLang="ja-JP" sz="1200" b="1" dirty="0">
                      <a:latin typeface="メイリオ" panose="020B0604030504040204" pitchFamily="50" charset="-128"/>
                      <a:ea typeface="メイリオ" panose="020B0604030504040204" pitchFamily="50" charset="-128"/>
                    </a:endParaRPr>
                  </a:p>
                  <a:p>
                    <a:pPr lvl="0"/>
                    <a:endParaRPr lang="ja-JP" altLang="ja-JP" sz="500" b="1" dirty="0">
                      <a:latin typeface="メイリオ" panose="020B0604030504040204" pitchFamily="50" charset="-128"/>
                      <a:ea typeface="メイリオ" panose="020B0604030504040204" pitchFamily="50" charset="-128"/>
                    </a:endParaRPr>
                  </a:p>
                  <a:p>
                    <a:pPr lvl="0"/>
                    <a:r>
                      <a:rPr lang="ja-JP" altLang="en-US" sz="1200" b="1" dirty="0">
                        <a:latin typeface="メイリオ" panose="020B0604030504040204" pitchFamily="50" charset="-128"/>
                        <a:ea typeface="メイリオ" panose="020B0604030504040204" pitchFamily="50" charset="-128"/>
                      </a:rPr>
                      <a:t>⑤</a:t>
                    </a:r>
                    <a:r>
                      <a:rPr lang="ja-JP" altLang="ja-JP" sz="1200" b="1" dirty="0">
                        <a:latin typeface="メイリオ" panose="020B0604030504040204" pitchFamily="50" charset="-128"/>
                        <a:ea typeface="メイリオ" panose="020B0604030504040204" pitchFamily="50" charset="-128"/>
                      </a:rPr>
                      <a:t>退院後の薬学的及び栄養学的管理の妥当性の検討</a:t>
                    </a:r>
                    <a:endParaRPr lang="en-US" altLang="ja-JP" sz="1200" b="1" dirty="0">
                      <a:latin typeface="メイリオ" panose="020B0604030504040204" pitchFamily="50" charset="-128"/>
                      <a:ea typeface="メイリオ" panose="020B0604030504040204" pitchFamily="50" charset="-128"/>
                    </a:endParaRPr>
                  </a:p>
                  <a:p>
                    <a:pPr lvl="0"/>
                    <a:endParaRPr lang="ja-JP" altLang="ja-JP" sz="500" b="1" dirty="0">
                      <a:latin typeface="メイリオ" panose="020B0604030504040204" pitchFamily="50" charset="-128"/>
                      <a:ea typeface="メイリオ" panose="020B0604030504040204" pitchFamily="50" charset="-128"/>
                    </a:endParaRPr>
                  </a:p>
                  <a:p>
                    <a:pPr lvl="0"/>
                    <a:r>
                      <a:rPr lang="ja-JP" altLang="en-US" sz="1200" b="1" dirty="0">
                        <a:latin typeface="メイリオ" panose="020B0604030504040204" pitchFamily="50" charset="-128"/>
                        <a:ea typeface="メイリオ" panose="020B0604030504040204" pitchFamily="50" charset="-128"/>
                      </a:rPr>
                      <a:t>⑥</a:t>
                    </a:r>
                    <a:r>
                      <a:rPr lang="ja-JP" altLang="ja-JP" sz="1200" b="1" dirty="0">
                        <a:latin typeface="メイリオ" panose="020B0604030504040204" pitchFamily="50" charset="-128"/>
                        <a:ea typeface="メイリオ" panose="020B0604030504040204" pitchFamily="50" charset="-128"/>
                      </a:rPr>
                      <a:t>長期薬物療法及び栄養療法を遂行することの問題点と注意点の検討と情報提供</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ja-JP" sz="1400" b="1" i="0" u="none" strike="noStrike" kern="0" cap="none" spc="0" normalizeH="0" baseline="0" noProof="0" dirty="0">
                      <a:ln>
                        <a:noFill/>
                      </a:ln>
                      <a:solidFill>
                        <a:srgbClr val="000066"/>
                      </a:solidFill>
                      <a:effectLst/>
                      <a:uLnTx/>
                      <a:uFillTx/>
                      <a:latin typeface="Arial" charset="0"/>
                      <a:ea typeface="ＭＳ Ｐゴシック" charset="-128"/>
                    </a:endParaRPr>
                  </a:p>
                </p:txBody>
              </p:sp>
              <p:sp>
                <p:nvSpPr>
                  <p:cNvPr id="37" name="角丸四角形 36"/>
                  <p:cNvSpPr/>
                  <p:nvPr/>
                </p:nvSpPr>
                <p:spPr bwMode="auto">
                  <a:xfrm>
                    <a:off x="3246968" y="4437757"/>
                    <a:ext cx="2638170" cy="1998566"/>
                  </a:xfrm>
                  <a:prstGeom prst="roundRect">
                    <a:avLst/>
                  </a:prstGeom>
                  <a:solidFill>
                    <a:sysClr val="window" lastClr="FFFFFF"/>
                  </a:solidFill>
                  <a:ln w="38100" cap="flat" cmpd="sng" algn="ctr">
                    <a:solidFill>
                      <a:srgbClr val="F79646">
                        <a:lumMod val="75000"/>
                      </a:srgbClr>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rPr>
                      <a:t>保険薬局、ケアマネなど地域多職種</a:t>
                    </a:r>
                    <a:r>
                      <a:rPr kumimoji="0" lang="ja-JP" altLang="en-US" b="1" kern="0" dirty="0">
                        <a:solidFill>
                          <a:srgbClr val="000066"/>
                        </a:solidFill>
                        <a:latin typeface="メイリオ" panose="020B0604030504040204" pitchFamily="50" charset="-128"/>
                        <a:ea typeface="メイリオ" panose="020B0604030504040204" pitchFamily="50" charset="-128"/>
                      </a:rPr>
                      <a:t>に対する</a:t>
                    </a:r>
                    <a:r>
                      <a:rPr kumimoji="0" lang="ja-JP" altLang="en-US"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rPr>
                      <a:t>連絡・調整</a:t>
                    </a:r>
                    <a:endParaRPr kumimoji="0" lang="en-US" altLang="ja-JP"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66"/>
                        </a:solidFill>
                        <a:effectLst/>
                        <a:uLnTx/>
                        <a:uFillTx/>
                        <a:latin typeface="+mn-ea"/>
                      </a:rPr>
                      <a:t>・薬剤管理サマリーによる連絡</a:t>
                    </a:r>
                    <a:endParaRPr kumimoji="0" lang="en-US" altLang="ja-JP" sz="1400" b="1" i="0" u="none" strike="noStrike" kern="0" cap="none" spc="0" normalizeH="0" baseline="0" noProof="0" dirty="0">
                      <a:ln>
                        <a:noFill/>
                      </a:ln>
                      <a:solidFill>
                        <a:srgbClr val="000066"/>
                      </a:solidFill>
                      <a:effectLst/>
                      <a:uLnTx/>
                      <a:uFillTx/>
                      <a:latin typeface="+mn-ea"/>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66"/>
                        </a:solidFill>
                        <a:effectLst/>
                        <a:uLnTx/>
                        <a:uFillTx/>
                        <a:latin typeface="+mn-ea"/>
                      </a:rPr>
                      <a:t>・退院調整カンファレンス</a:t>
                    </a:r>
                    <a:endParaRPr kumimoji="0" lang="en-US" altLang="ja-JP" sz="1400" b="1" i="0" u="none" strike="noStrike" kern="0" cap="none" spc="0" normalizeH="0" baseline="0" noProof="0" dirty="0">
                      <a:ln>
                        <a:noFill/>
                      </a:ln>
                      <a:solidFill>
                        <a:srgbClr val="000066"/>
                      </a:solidFill>
                      <a:effectLst/>
                      <a:uLnTx/>
                      <a:uFillTx/>
                      <a:latin typeface="+mn-ea"/>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400" b="1" kern="0" dirty="0">
                        <a:solidFill>
                          <a:srgbClr val="000066"/>
                        </a:solidFill>
                        <a:latin typeface="+mn-ea"/>
                      </a:rPr>
                      <a:t>・ケアマネへのサービス提案</a:t>
                    </a:r>
                    <a:endParaRPr kumimoji="0" lang="en-US" altLang="ja-JP" sz="1400" b="1" i="0" u="none" strike="noStrike" kern="0" cap="none" spc="0" normalizeH="0" baseline="0" noProof="0" dirty="0">
                      <a:ln>
                        <a:noFill/>
                      </a:ln>
                      <a:solidFill>
                        <a:srgbClr val="000066"/>
                      </a:solidFill>
                      <a:effectLst/>
                      <a:uLnTx/>
                      <a:uFillTx/>
                      <a:latin typeface="+mn-ea"/>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66"/>
                        </a:solidFill>
                        <a:effectLst/>
                        <a:uLnTx/>
                        <a:uFillTx/>
                        <a:latin typeface="+mn-ea"/>
                      </a:rPr>
                      <a:t>・対応薬局へのアドバイス</a:t>
                    </a:r>
                    <a:endParaRPr kumimoji="0" lang="en-US" altLang="ja-JP" sz="1400" b="1" i="0" u="none" strike="noStrike" kern="0" cap="none" spc="0" normalizeH="0" baseline="0" noProof="0" dirty="0">
                      <a:ln>
                        <a:noFill/>
                      </a:ln>
                      <a:solidFill>
                        <a:srgbClr val="000066"/>
                      </a:solidFill>
                      <a:effectLst/>
                      <a:uLnTx/>
                      <a:uFillTx/>
                      <a:latin typeface="+mn-ea"/>
                    </a:endParaRPr>
                  </a:p>
                </p:txBody>
              </p:sp>
              <p:sp>
                <p:nvSpPr>
                  <p:cNvPr id="38" name="右矢印 37"/>
                  <p:cNvSpPr/>
                  <p:nvPr/>
                </p:nvSpPr>
                <p:spPr bwMode="auto">
                  <a:xfrm rot="5400000">
                    <a:off x="3801324" y="2487523"/>
                    <a:ext cx="648070" cy="465024"/>
                  </a:xfrm>
                  <a:prstGeom prst="rightArrow">
                    <a:avLst/>
                  </a:prstGeom>
                  <a:solidFill>
                    <a:srgbClr val="F79646">
                      <a:lumMod val="75000"/>
                    </a:srgbClr>
                  </a:solidFill>
                  <a:ln w="12700" cap="flat" cmpd="sng" algn="ctr">
                    <a:solidFill>
                      <a:srgbClr val="F79646">
                        <a:lumMod val="75000"/>
                      </a:srgbClr>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252"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sp>
                <p:nvSpPr>
                  <p:cNvPr id="39" name="右矢印 38"/>
                  <p:cNvSpPr/>
                  <p:nvPr/>
                </p:nvSpPr>
                <p:spPr bwMode="auto">
                  <a:xfrm rot="10800000">
                    <a:off x="5847391" y="5120437"/>
                    <a:ext cx="473464" cy="465024"/>
                  </a:xfrm>
                  <a:prstGeom prst="rightArrow">
                    <a:avLst/>
                  </a:prstGeom>
                  <a:solidFill>
                    <a:srgbClr val="F79646">
                      <a:lumMod val="75000"/>
                    </a:srgbClr>
                  </a:solidFill>
                  <a:ln w="12700" cap="flat" cmpd="sng" algn="ctr">
                    <a:solidFill>
                      <a:srgbClr val="F79646">
                        <a:lumMod val="75000"/>
                      </a:srgbClr>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252"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sp>
                <p:nvSpPr>
                  <p:cNvPr id="40" name="角丸四角形 39"/>
                  <p:cNvSpPr/>
                  <p:nvPr/>
                </p:nvSpPr>
                <p:spPr bwMode="auto">
                  <a:xfrm>
                    <a:off x="2897083" y="3065167"/>
                    <a:ext cx="2642546" cy="888314"/>
                  </a:xfrm>
                  <a:prstGeom prst="roundRect">
                    <a:avLst/>
                  </a:prstGeom>
                  <a:solidFill>
                    <a:sysClr val="window" lastClr="FFFFFF"/>
                  </a:solidFill>
                  <a:ln w="38100" cap="flat" cmpd="sng" algn="ctr">
                    <a:solidFill>
                      <a:srgbClr val="FF9933"/>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b="1" i="0" u="sng" strike="noStrike" kern="0" cap="none" spc="0" normalizeH="0" baseline="0" noProof="0" dirty="0">
                        <a:ln>
                          <a:noFill/>
                        </a:ln>
                        <a:solidFill>
                          <a:srgbClr val="F79646">
                            <a:lumMod val="75000"/>
                          </a:srgbClr>
                        </a:solidFill>
                        <a:effectLst/>
                        <a:uLnTx/>
                        <a:uFillTx/>
                        <a:latin typeface="メイリオ" panose="020B0604030504040204" pitchFamily="50" charset="-128"/>
                        <a:ea typeface="メイリオ" panose="020B0604030504040204" pitchFamily="50" charset="-128"/>
                      </a:rPr>
                      <a:t>連携担当薬剤師へ連絡</a:t>
                    </a:r>
                    <a:endParaRPr kumimoji="0" lang="en-US" altLang="ja-JP" b="1" i="0" u="sng" strike="noStrike" kern="0" cap="none" spc="0" normalizeH="0" baseline="0" noProof="0" dirty="0">
                      <a:ln>
                        <a:noFill/>
                      </a:ln>
                      <a:solidFill>
                        <a:srgbClr val="F79646">
                          <a:lumMod val="75000"/>
                        </a:srgbClr>
                      </a:solidFill>
                      <a:effectLst/>
                      <a:uLnTx/>
                      <a:uFillTx/>
                      <a:latin typeface="メイリオ" panose="020B0604030504040204" pitchFamily="50" charset="-128"/>
                      <a:ea typeface="メイリオ" panose="020B0604030504040204" pitchFamily="50" charset="-128"/>
                    </a:endParaRPr>
                  </a:p>
                  <a:p>
                    <a:pPr lvl="0" fontAlgn="base">
                      <a:spcBef>
                        <a:spcPct val="0"/>
                      </a:spcBef>
                      <a:spcAft>
                        <a:spcPct val="0"/>
                      </a:spcAft>
                      <a:defRPr/>
                    </a:pPr>
                    <a:r>
                      <a:rPr kumimoji="0" lang="ja-JP" altLang="en-US" sz="1400" b="1" kern="0" dirty="0">
                        <a:solidFill>
                          <a:srgbClr val="000066"/>
                        </a:solidFill>
                        <a:latin typeface="+mn-ea"/>
                      </a:rPr>
                      <a:t>・連絡者からの情報収集</a:t>
                    </a:r>
                    <a:endParaRPr kumimoji="0" lang="en-US" altLang="ja-JP" sz="1400" b="1" kern="0" dirty="0">
                      <a:solidFill>
                        <a:srgbClr val="000066"/>
                      </a:solidFill>
                      <a:latin typeface="+mn-ea"/>
                    </a:endParaRPr>
                  </a:p>
                  <a:p>
                    <a:pPr lvl="0" fontAlgn="base">
                      <a:spcBef>
                        <a:spcPct val="0"/>
                      </a:spcBef>
                      <a:spcAft>
                        <a:spcPct val="0"/>
                      </a:spcAft>
                      <a:defRPr/>
                    </a:pPr>
                    <a:r>
                      <a:rPr kumimoji="0" lang="ja-JP" altLang="en-US" sz="1400" b="1" kern="0" dirty="0">
                        <a:solidFill>
                          <a:srgbClr val="000066"/>
                        </a:solidFill>
                        <a:latin typeface="+mn-ea"/>
                      </a:rPr>
                      <a:t>・患者・家族への面談</a:t>
                    </a:r>
                    <a:endParaRPr kumimoji="0" lang="en-US" altLang="ja-JP" b="1" i="0" u="none" strike="noStrike" kern="0" cap="none" spc="0" normalizeH="0" baseline="0" noProof="0" dirty="0">
                      <a:ln>
                        <a:noFill/>
                      </a:ln>
                      <a:solidFill>
                        <a:srgbClr val="F79646">
                          <a:lumMod val="75000"/>
                        </a:srgbClr>
                      </a:solidFill>
                      <a:effectLst/>
                      <a:uLnTx/>
                      <a:uFillTx/>
                      <a:latin typeface="メイリオ" panose="020B0604030504040204" pitchFamily="50" charset="-128"/>
                      <a:ea typeface="メイリオ" panose="020B0604030504040204"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ja-JP" b="1" i="0" u="none" strike="noStrike" kern="0" cap="none" spc="0" normalizeH="0" baseline="0" noProof="0" dirty="0">
                      <a:ln>
                        <a:noFill/>
                      </a:ln>
                      <a:solidFill>
                        <a:srgbClr val="F79646">
                          <a:lumMod val="75000"/>
                        </a:srgbClr>
                      </a:solidFill>
                      <a:effectLst/>
                      <a:uLnTx/>
                      <a:uFillTx/>
                      <a:latin typeface="メイリオ" panose="020B0604030504040204" pitchFamily="50" charset="-128"/>
                      <a:ea typeface="メイリオ" panose="020B0604030504040204" pitchFamily="50" charset="-128"/>
                    </a:endParaRPr>
                  </a:p>
                </p:txBody>
              </p:sp>
              <p:sp>
                <p:nvSpPr>
                  <p:cNvPr id="41" name="右矢印 40"/>
                  <p:cNvSpPr/>
                  <p:nvPr/>
                </p:nvSpPr>
                <p:spPr bwMode="auto">
                  <a:xfrm rot="5400000">
                    <a:off x="5580701" y="3209926"/>
                    <a:ext cx="785794" cy="468782"/>
                  </a:xfrm>
                  <a:prstGeom prst="rightArrow">
                    <a:avLst/>
                  </a:prstGeom>
                  <a:solidFill>
                    <a:srgbClr val="F79646">
                      <a:lumMod val="75000"/>
                    </a:srgbClr>
                  </a:solidFill>
                  <a:ln w="12700" cap="flat" cmpd="sng" algn="ctr">
                    <a:solidFill>
                      <a:srgbClr val="F79646">
                        <a:lumMod val="75000"/>
                      </a:srgbClr>
                    </a:solidFill>
                    <a:prstDash val="solid"/>
                    <a:round/>
                    <a:headEnd type="none" w="med" len="med"/>
                    <a:tailEnd type="none" w="med" len="med"/>
                  </a:ln>
                  <a:effectLst/>
                  <a:scene3d>
                    <a:camera prst="orthographicFront">
                      <a:rot lat="0" lon="0" rev="5400000"/>
                    </a:camera>
                    <a:lightRig rig="threePt" dir="t"/>
                  </a:scene3d>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252"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grpSp>
            <p:sp>
              <p:nvSpPr>
                <p:cNvPr id="61" name="角丸四角形 48">
                  <a:extLst>
                    <a:ext uri="{FF2B5EF4-FFF2-40B4-BE49-F238E27FC236}">
                      <a16:creationId xmlns:a16="http://schemas.microsoft.com/office/drawing/2014/main" id="{3562AFCA-CD59-473B-BBF7-1376CFB40783}"/>
                    </a:ext>
                  </a:extLst>
                </p:cNvPr>
                <p:cNvSpPr/>
                <p:nvPr/>
              </p:nvSpPr>
              <p:spPr bwMode="auto">
                <a:xfrm>
                  <a:off x="2370223" y="3067724"/>
                  <a:ext cx="348333" cy="259506"/>
                </a:xfrm>
                <a:prstGeom prst="roundRect">
                  <a:avLst/>
                </a:prstGeom>
                <a:solidFill>
                  <a:sysClr val="window" lastClr="FFFFFF"/>
                </a:solidFill>
                <a:ln w="38100" cap="flat" cmpd="sng" algn="ctr">
                  <a:solidFill>
                    <a:srgbClr val="F79646">
                      <a:lumMod val="75000"/>
                    </a:srgbClr>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rPr>
                    <a:t>☆</a:t>
                  </a:r>
                  <a:endParaRPr kumimoji="0" lang="en-US" altLang="ja-JP" sz="14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endParaRPr>
                </a:p>
              </p:txBody>
            </p:sp>
          </p:grpSp>
          <p:sp>
            <p:nvSpPr>
              <p:cNvPr id="62" name="角丸四角形 48">
                <a:extLst>
                  <a:ext uri="{FF2B5EF4-FFF2-40B4-BE49-F238E27FC236}">
                    <a16:creationId xmlns:a16="http://schemas.microsoft.com/office/drawing/2014/main" id="{9EF43AFC-C330-4A66-AC0B-826122672E84}"/>
                  </a:ext>
                </a:extLst>
              </p:cNvPr>
              <p:cNvSpPr/>
              <p:nvPr/>
            </p:nvSpPr>
            <p:spPr bwMode="auto">
              <a:xfrm>
                <a:off x="5282287" y="4406553"/>
                <a:ext cx="348333" cy="259506"/>
              </a:xfrm>
              <a:prstGeom prst="roundRect">
                <a:avLst/>
              </a:prstGeom>
              <a:solidFill>
                <a:sysClr val="window" lastClr="FFFFFF"/>
              </a:solidFill>
              <a:ln w="38100" cap="flat" cmpd="sng" algn="ctr">
                <a:solidFill>
                  <a:srgbClr val="F79646">
                    <a:lumMod val="75000"/>
                  </a:srgbClr>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rPr>
                  <a:t>☆</a:t>
                </a:r>
                <a:endParaRPr kumimoji="0" lang="en-US" altLang="ja-JP" sz="14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endParaRPr>
              </a:p>
            </p:txBody>
          </p:sp>
        </p:grpSp>
        <p:sp>
          <p:nvSpPr>
            <p:cNvPr id="63" name="角丸四角形 48">
              <a:extLst>
                <a:ext uri="{FF2B5EF4-FFF2-40B4-BE49-F238E27FC236}">
                  <a16:creationId xmlns:a16="http://schemas.microsoft.com/office/drawing/2014/main" id="{52FF3890-7C1D-4EB4-B39B-170E9021CBBC}"/>
                </a:ext>
              </a:extLst>
            </p:cNvPr>
            <p:cNvSpPr/>
            <p:nvPr/>
          </p:nvSpPr>
          <p:spPr bwMode="auto">
            <a:xfrm>
              <a:off x="8740638" y="2436624"/>
              <a:ext cx="338816" cy="252788"/>
            </a:xfrm>
            <a:prstGeom prst="roundRect">
              <a:avLst/>
            </a:prstGeom>
            <a:solidFill>
              <a:sysClr val="window" lastClr="FFFFFF"/>
            </a:solidFill>
            <a:ln w="38100" cap="flat" cmpd="sng" algn="ctr">
              <a:solidFill>
                <a:srgbClr val="F79646">
                  <a:lumMod val="75000"/>
                </a:srgbClr>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rPr>
                <a:t>☆</a:t>
              </a:r>
              <a:endParaRPr kumimoji="0" lang="en-US" altLang="ja-JP" sz="14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endParaRPr>
            </a:p>
          </p:txBody>
        </p:sp>
      </p:grpSp>
      <p:grpSp>
        <p:nvGrpSpPr>
          <p:cNvPr id="3" name="グループ化 2"/>
          <p:cNvGrpSpPr/>
          <p:nvPr/>
        </p:nvGrpSpPr>
        <p:grpSpPr>
          <a:xfrm>
            <a:off x="57785" y="2924944"/>
            <a:ext cx="3073692" cy="3511945"/>
            <a:chOff x="57785" y="2924944"/>
            <a:chExt cx="3073692" cy="3511945"/>
          </a:xfrm>
        </p:grpSpPr>
        <p:grpSp>
          <p:nvGrpSpPr>
            <p:cNvPr id="42" name="グループ化 41"/>
            <p:cNvGrpSpPr/>
            <p:nvPr/>
          </p:nvGrpSpPr>
          <p:grpSpPr>
            <a:xfrm>
              <a:off x="57785" y="3115271"/>
              <a:ext cx="2415922" cy="3321618"/>
              <a:chOff x="375542" y="2252547"/>
              <a:chExt cx="2415922" cy="3321618"/>
            </a:xfrm>
          </p:grpSpPr>
          <p:sp>
            <p:nvSpPr>
              <p:cNvPr id="43" name="角丸四角形 42"/>
              <p:cNvSpPr/>
              <p:nvPr/>
            </p:nvSpPr>
            <p:spPr bwMode="auto">
              <a:xfrm>
                <a:off x="444113" y="2252547"/>
                <a:ext cx="1535751" cy="888314"/>
              </a:xfrm>
              <a:prstGeom prst="roundRect">
                <a:avLst/>
              </a:prstGeom>
              <a:solidFill>
                <a:sysClr val="window" lastClr="FFFFFF"/>
              </a:solidFill>
              <a:ln w="38100" cap="flat" cmpd="sng" algn="ctr">
                <a:solidFill>
                  <a:srgbClr val="C00000"/>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600" b="1" i="0" u="none" strike="noStrike" kern="0" cap="none" spc="0" normalizeH="0" baseline="0" noProof="0" dirty="0">
                    <a:ln>
                      <a:noFill/>
                    </a:ln>
                    <a:solidFill>
                      <a:srgbClr val="000066"/>
                    </a:solidFill>
                    <a:effectLst/>
                    <a:uLnTx/>
                    <a:uFillTx/>
                    <a:latin typeface="Arial" charset="0"/>
                    <a:ea typeface="ＭＳ Ｐゴシック" charset="-128"/>
                  </a:rPr>
                  <a:t>多職種への</a:t>
                </a:r>
                <a:endParaRPr kumimoji="0" lang="en-US" altLang="ja-JP" sz="1600" b="1" i="0" u="none" strike="noStrike" kern="0" cap="none" spc="0" normalizeH="0" baseline="0" noProof="0" dirty="0">
                  <a:ln>
                    <a:noFill/>
                  </a:ln>
                  <a:solidFill>
                    <a:srgbClr val="000066"/>
                  </a:solidFill>
                  <a:effectLst/>
                  <a:uLnTx/>
                  <a:uFillTx/>
                  <a:latin typeface="Arial" charset="0"/>
                  <a:ea typeface="ＭＳ Ｐゴシック"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600" b="1" i="0" u="none" strike="noStrike" kern="0" cap="none" spc="0" normalizeH="0" baseline="0" noProof="0" dirty="0">
                    <a:ln>
                      <a:noFill/>
                    </a:ln>
                    <a:solidFill>
                      <a:srgbClr val="000066"/>
                    </a:solidFill>
                    <a:effectLst/>
                    <a:uLnTx/>
                    <a:uFillTx/>
                    <a:latin typeface="Arial" charset="0"/>
                    <a:ea typeface="ＭＳ Ｐゴシック" charset="-128"/>
                  </a:rPr>
                  <a:t>介入状況のフィードバック</a:t>
                </a:r>
                <a:endParaRPr kumimoji="0" lang="en-US" altLang="ja-JP" sz="1600" b="1" i="0" u="none" strike="noStrike" kern="0" cap="none" spc="0" normalizeH="0" baseline="0" noProof="0" dirty="0">
                  <a:ln>
                    <a:noFill/>
                  </a:ln>
                  <a:solidFill>
                    <a:srgbClr val="000066"/>
                  </a:solidFill>
                  <a:effectLst/>
                  <a:uLnTx/>
                  <a:uFillTx/>
                  <a:latin typeface="Arial" charset="0"/>
                  <a:ea typeface="ＭＳ Ｐゴシック" charset="-128"/>
                </a:endParaRPr>
              </a:p>
            </p:txBody>
          </p:sp>
          <p:sp>
            <p:nvSpPr>
              <p:cNvPr id="44" name="角丸四角形 43"/>
              <p:cNvSpPr/>
              <p:nvPr/>
            </p:nvSpPr>
            <p:spPr bwMode="auto">
              <a:xfrm>
                <a:off x="375542" y="3987453"/>
                <a:ext cx="2415922" cy="1586712"/>
              </a:xfrm>
              <a:prstGeom prst="roundRect">
                <a:avLst/>
              </a:prstGeom>
              <a:solidFill>
                <a:sysClr val="window" lastClr="FFFFFF"/>
              </a:solidFill>
              <a:ln w="38100" cap="flat" cmpd="sng" algn="ctr">
                <a:solidFill>
                  <a:srgbClr val="C00000"/>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rPr>
                  <a:t>保険薬局による訪問薬剤管理指導</a:t>
                </a:r>
                <a:endParaRPr kumimoji="0" lang="en-US" altLang="ja-JP"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66"/>
                    </a:solidFill>
                    <a:effectLst/>
                    <a:uLnTx/>
                    <a:uFillTx/>
                    <a:latin typeface="Arial" charset="0"/>
                    <a:ea typeface="ＭＳ Ｐゴシック" charset="-128"/>
                  </a:rPr>
                  <a:t>・相互作用、副作用</a:t>
                </a:r>
                <a:endParaRPr kumimoji="0" lang="en-US" altLang="ja-JP" sz="1400" b="1" i="0" u="none" strike="noStrike" kern="0" cap="none" spc="0" normalizeH="0" baseline="0" noProof="0" dirty="0">
                  <a:ln>
                    <a:noFill/>
                  </a:ln>
                  <a:solidFill>
                    <a:srgbClr val="000066"/>
                  </a:solidFill>
                  <a:effectLst/>
                  <a:uLnTx/>
                  <a:uFillTx/>
                  <a:latin typeface="Arial" charset="0"/>
                  <a:ea typeface="ＭＳ Ｐゴシック"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66"/>
                    </a:solidFill>
                    <a:effectLst/>
                    <a:uLnTx/>
                    <a:uFillTx/>
                    <a:latin typeface="Arial" charset="0"/>
                    <a:ea typeface="ＭＳ Ｐゴシック" charset="-128"/>
                  </a:rPr>
                  <a:t>・アドヒアランス向上対策</a:t>
                </a:r>
                <a:endParaRPr kumimoji="0" lang="en-US" altLang="ja-JP" sz="1400" b="1" i="0" u="none" strike="noStrike" kern="0" cap="none" spc="0" normalizeH="0" baseline="0" noProof="0" dirty="0">
                  <a:ln>
                    <a:noFill/>
                  </a:ln>
                  <a:solidFill>
                    <a:srgbClr val="000066"/>
                  </a:solidFill>
                  <a:effectLst/>
                  <a:uLnTx/>
                  <a:uFillTx/>
                  <a:latin typeface="Arial" charset="0"/>
                  <a:ea typeface="ＭＳ Ｐゴシック"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66"/>
                    </a:solidFill>
                    <a:effectLst/>
                    <a:uLnTx/>
                    <a:uFillTx/>
                    <a:latin typeface="Arial" charset="0"/>
                    <a:ea typeface="ＭＳ Ｐゴシック" charset="-128"/>
                  </a:rPr>
                  <a:t>・ポリファーマシー</a:t>
                </a:r>
                <a:endParaRPr kumimoji="0" lang="en-US" altLang="ja-JP" sz="1400" b="1" i="0" u="none" strike="noStrike" kern="0" cap="none" spc="0" normalizeH="0" baseline="0" noProof="0" dirty="0">
                  <a:ln>
                    <a:noFill/>
                  </a:ln>
                  <a:solidFill>
                    <a:srgbClr val="000066"/>
                  </a:solidFill>
                  <a:effectLst/>
                  <a:uLnTx/>
                  <a:uFillTx/>
                  <a:latin typeface="Arial" charset="0"/>
                  <a:ea typeface="ＭＳ Ｐゴシック"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66"/>
                    </a:solidFill>
                    <a:effectLst/>
                    <a:uLnTx/>
                    <a:uFillTx/>
                    <a:latin typeface="Arial" charset="0"/>
                    <a:ea typeface="ＭＳ Ｐゴシック" charset="-128"/>
                  </a:rPr>
                  <a:t>・栄養状態の管理と把握</a:t>
                </a:r>
                <a:endParaRPr kumimoji="0" lang="en-US" altLang="ja-JP" sz="1400" b="1" i="0" u="none" strike="noStrike" kern="0" cap="none" spc="0" normalizeH="0" baseline="0" noProof="0" dirty="0">
                  <a:ln>
                    <a:noFill/>
                  </a:ln>
                  <a:solidFill>
                    <a:srgbClr val="000066"/>
                  </a:solidFill>
                  <a:effectLst/>
                  <a:uLnTx/>
                  <a:uFillTx/>
                  <a:latin typeface="Arial" charset="0"/>
                  <a:ea typeface="ＭＳ Ｐゴシック" charset="-128"/>
                </a:endParaRPr>
              </a:p>
            </p:txBody>
          </p:sp>
          <p:sp>
            <p:nvSpPr>
              <p:cNvPr id="45" name="右矢印 44"/>
              <p:cNvSpPr/>
              <p:nvPr/>
            </p:nvSpPr>
            <p:spPr bwMode="auto">
              <a:xfrm rot="10800000">
                <a:off x="752643" y="3294670"/>
                <a:ext cx="824745" cy="476239"/>
              </a:xfrm>
              <a:prstGeom prst="rightArrow">
                <a:avLst>
                  <a:gd name="adj1" fmla="val 42850"/>
                  <a:gd name="adj2" fmla="val 50000"/>
                </a:avLst>
              </a:prstGeom>
              <a:solidFill>
                <a:srgbClr val="C00000"/>
              </a:solidFill>
              <a:ln w="12700" cap="flat" cmpd="sng" algn="ctr">
                <a:solidFill>
                  <a:srgbClr val="C00000"/>
                </a:solidFill>
                <a:prstDash val="solid"/>
                <a:round/>
                <a:headEnd type="none" w="med" len="med"/>
                <a:tailEnd type="none" w="med" len="med"/>
              </a:ln>
              <a:effectLst/>
              <a:scene3d>
                <a:camera prst="orthographicFront">
                  <a:rot lat="0" lon="0" rev="16200000"/>
                </a:camera>
                <a:lightRig rig="threePt" dir="t"/>
              </a:scene3d>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252"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grpSp>
        <p:sp>
          <p:nvSpPr>
            <p:cNvPr id="60" name="右矢印 44">
              <a:extLst>
                <a:ext uri="{FF2B5EF4-FFF2-40B4-BE49-F238E27FC236}">
                  <a16:creationId xmlns:a16="http://schemas.microsoft.com/office/drawing/2014/main" id="{32415681-7AAF-4E0F-989F-787606C8FB9B}"/>
                </a:ext>
              </a:extLst>
            </p:cNvPr>
            <p:cNvSpPr/>
            <p:nvPr/>
          </p:nvSpPr>
          <p:spPr bwMode="auto">
            <a:xfrm rot="10800000">
              <a:off x="2131062" y="4293096"/>
              <a:ext cx="1000415" cy="435116"/>
            </a:xfrm>
            <a:prstGeom prst="rightArrow">
              <a:avLst>
                <a:gd name="adj1" fmla="val 42850"/>
                <a:gd name="adj2" fmla="val 50000"/>
              </a:avLst>
            </a:prstGeom>
            <a:solidFill>
              <a:srgbClr val="C00000"/>
            </a:solidFill>
            <a:ln w="12700" cap="flat" cmpd="sng" algn="ctr">
              <a:solidFill>
                <a:srgbClr val="C00000"/>
              </a:solidFill>
              <a:prstDash val="solid"/>
              <a:round/>
              <a:headEnd type="none" w="med" len="med"/>
              <a:tailEnd type="none" w="med" len="med"/>
            </a:ln>
            <a:effectLst/>
            <a:scene3d>
              <a:camera prst="orthographicFront">
                <a:rot lat="0" lon="0" rev="14100000"/>
              </a:camera>
              <a:lightRig rig="threePt" dir="t"/>
            </a:scene3d>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252"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sp>
          <p:nvSpPr>
            <p:cNvPr id="64" name="角丸四角形 49">
              <a:extLst>
                <a:ext uri="{FF2B5EF4-FFF2-40B4-BE49-F238E27FC236}">
                  <a16:creationId xmlns:a16="http://schemas.microsoft.com/office/drawing/2014/main" id="{62CE696A-4CE5-4A6F-A9C9-DA73A14DD46D}"/>
                </a:ext>
              </a:extLst>
            </p:cNvPr>
            <p:cNvSpPr/>
            <p:nvPr/>
          </p:nvSpPr>
          <p:spPr bwMode="auto">
            <a:xfrm>
              <a:off x="1536261" y="2924944"/>
              <a:ext cx="316335" cy="209691"/>
            </a:xfrm>
            <a:prstGeom prst="roundRect">
              <a:avLst/>
            </a:prstGeom>
            <a:solidFill>
              <a:sysClr val="window" lastClr="FFFFFF"/>
            </a:solidFill>
            <a:ln w="38100" cap="flat" cmpd="sng" algn="ctr">
              <a:solidFill>
                <a:srgbClr val="C00000"/>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rPr>
                <a:t>◇</a:t>
              </a:r>
              <a:endParaRPr kumimoji="0" lang="en-US" altLang="ja-JP" sz="12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endParaRPr>
            </a:p>
          </p:txBody>
        </p:sp>
        <p:sp>
          <p:nvSpPr>
            <p:cNvPr id="65" name="角丸四角形 49">
              <a:extLst>
                <a:ext uri="{FF2B5EF4-FFF2-40B4-BE49-F238E27FC236}">
                  <a16:creationId xmlns:a16="http://schemas.microsoft.com/office/drawing/2014/main" id="{46B86A25-76E8-4CAF-91F1-34C8798AF877}"/>
                </a:ext>
              </a:extLst>
            </p:cNvPr>
            <p:cNvSpPr/>
            <p:nvPr/>
          </p:nvSpPr>
          <p:spPr bwMode="auto">
            <a:xfrm>
              <a:off x="1925781" y="4640898"/>
              <a:ext cx="341963" cy="228262"/>
            </a:xfrm>
            <a:prstGeom prst="roundRect">
              <a:avLst/>
            </a:prstGeom>
            <a:solidFill>
              <a:sysClr val="window" lastClr="FFFFFF"/>
            </a:solidFill>
            <a:ln w="38100" cap="flat" cmpd="sng" algn="ctr">
              <a:solidFill>
                <a:srgbClr val="C00000"/>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rPr>
                <a:t>◇</a:t>
              </a:r>
              <a:endParaRPr kumimoji="0" lang="en-US" altLang="ja-JP" sz="1200" b="1" i="0" u="none" strike="noStrike" kern="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185881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円/楕円 5"/>
          <p:cNvSpPr/>
          <p:nvPr/>
        </p:nvSpPr>
        <p:spPr>
          <a:xfrm>
            <a:off x="2987824" y="0"/>
            <a:ext cx="5904656" cy="3069754"/>
          </a:xfrm>
          <a:prstGeom prst="ellipse">
            <a:avLst/>
          </a:prstGeom>
          <a:solidFill>
            <a:schemeClr val="accent6">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endParaRPr kumimoji="1" lang="en-US" altLang="ja-JP" dirty="0">
              <a:solidFill>
                <a:schemeClr val="tx1"/>
              </a:solidFill>
            </a:endParaRPr>
          </a:p>
          <a:p>
            <a:endParaRPr lang="en-US" altLang="ja-JP" sz="2400" dirty="0">
              <a:solidFill>
                <a:srgbClr val="FF0000"/>
              </a:solidFill>
              <a:latin typeface="+mj-ea"/>
              <a:ea typeface="+mj-ea"/>
            </a:endParaRPr>
          </a:p>
          <a:p>
            <a:r>
              <a:rPr kumimoji="1" lang="ja-JP" altLang="en-US" sz="2400" dirty="0">
                <a:solidFill>
                  <a:srgbClr val="FF0000"/>
                </a:solidFill>
                <a:latin typeface="+mj-ea"/>
                <a:ea typeface="+mj-ea"/>
              </a:rPr>
              <a:t>地域連携部門</a:t>
            </a:r>
            <a:endParaRPr kumimoji="1" lang="en-US" altLang="ja-JP" sz="2400" dirty="0">
              <a:solidFill>
                <a:srgbClr val="FF0000"/>
              </a:solidFill>
              <a:latin typeface="+mj-ea"/>
              <a:ea typeface="+mj-ea"/>
            </a:endParaRPr>
          </a:p>
          <a:p>
            <a:r>
              <a:rPr lang="ja-JP" altLang="en-US" dirty="0">
                <a:solidFill>
                  <a:schemeClr val="tx1"/>
                </a:solidFill>
              </a:rPr>
              <a:t>紹介患者受け入れ予約</a:t>
            </a:r>
            <a:endParaRPr lang="en-US" altLang="ja-JP" dirty="0">
              <a:solidFill>
                <a:schemeClr val="tx1"/>
              </a:solidFill>
            </a:endParaRPr>
          </a:p>
          <a:p>
            <a:r>
              <a:rPr kumimoji="1" lang="ja-JP" altLang="en-US" dirty="0">
                <a:solidFill>
                  <a:schemeClr val="tx1"/>
                </a:solidFill>
              </a:rPr>
              <a:t>共同診療</a:t>
            </a:r>
            <a:endParaRPr kumimoji="1" lang="en-US" altLang="ja-JP" dirty="0">
              <a:solidFill>
                <a:schemeClr val="tx1"/>
              </a:solidFill>
            </a:endParaRPr>
          </a:p>
          <a:p>
            <a:r>
              <a:rPr kumimoji="1" lang="ja-JP" altLang="en-US" dirty="0">
                <a:solidFill>
                  <a:schemeClr val="tx1"/>
                </a:solidFill>
              </a:rPr>
              <a:t>セカンドオピニオン</a:t>
            </a:r>
            <a:endParaRPr kumimoji="1" lang="en-US" altLang="ja-JP" dirty="0">
              <a:solidFill>
                <a:schemeClr val="tx1"/>
              </a:solidFill>
            </a:endParaRPr>
          </a:p>
          <a:p>
            <a:pPr algn="ctr"/>
            <a:endParaRPr lang="en-US" altLang="ja-JP" dirty="0">
              <a:solidFill>
                <a:schemeClr val="tx1"/>
              </a:solidFill>
            </a:endParaRPr>
          </a:p>
          <a:p>
            <a:pPr algn="ctr"/>
            <a:endParaRPr kumimoji="1" lang="en-US" altLang="ja-JP" dirty="0">
              <a:solidFill>
                <a:schemeClr val="tx1"/>
              </a:solidFill>
            </a:endParaRPr>
          </a:p>
          <a:p>
            <a:pPr algn="ctr"/>
            <a:endParaRPr lang="en-US" altLang="ja-JP" dirty="0">
              <a:solidFill>
                <a:schemeClr val="tx1"/>
              </a:solidFill>
            </a:endParaRPr>
          </a:p>
          <a:p>
            <a:pPr algn="ctr"/>
            <a:endParaRPr kumimoji="1" lang="en-US" altLang="ja-JP" dirty="0">
              <a:solidFill>
                <a:schemeClr val="tx1"/>
              </a:solidFill>
            </a:endParaRPr>
          </a:p>
          <a:p>
            <a:pPr algn="ctr"/>
            <a:endParaRPr lang="en-US" altLang="ja-JP" dirty="0">
              <a:solidFill>
                <a:schemeClr val="tx1"/>
              </a:solidFill>
            </a:endParaRPr>
          </a:p>
          <a:p>
            <a:pPr algn="ctr"/>
            <a:endParaRPr kumimoji="1" lang="en-US" altLang="ja-JP" dirty="0">
              <a:solidFill>
                <a:schemeClr val="tx1"/>
              </a:solidFill>
            </a:endParaRPr>
          </a:p>
          <a:p>
            <a:pPr algn="ctr"/>
            <a:endParaRPr kumimoji="1" lang="ja-JP" altLang="en-US" dirty="0">
              <a:solidFill>
                <a:schemeClr val="tx1"/>
              </a:solidFill>
            </a:endParaRPr>
          </a:p>
        </p:txBody>
      </p:sp>
      <p:sp>
        <p:nvSpPr>
          <p:cNvPr id="8" name="円/楕円 7"/>
          <p:cNvSpPr/>
          <p:nvPr/>
        </p:nvSpPr>
        <p:spPr>
          <a:xfrm>
            <a:off x="-333425" y="1534877"/>
            <a:ext cx="5760640" cy="4342395"/>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dirty="0">
              <a:solidFill>
                <a:schemeClr val="tx1"/>
              </a:solidFill>
            </a:endParaRPr>
          </a:p>
          <a:p>
            <a:r>
              <a:rPr kumimoji="1" lang="ja-JP" altLang="en-US" sz="2400" dirty="0">
                <a:solidFill>
                  <a:srgbClr val="FF0000"/>
                </a:solidFill>
              </a:rPr>
              <a:t>入院支援部門</a:t>
            </a:r>
            <a:endParaRPr kumimoji="1" lang="en-US" altLang="ja-JP" sz="2400" dirty="0">
              <a:solidFill>
                <a:srgbClr val="FF0000"/>
              </a:solidFill>
            </a:endParaRPr>
          </a:p>
          <a:p>
            <a:r>
              <a:rPr lang="ja-JP" altLang="en-US" dirty="0">
                <a:solidFill>
                  <a:schemeClr val="tx1"/>
                </a:solidFill>
              </a:rPr>
              <a:t>事務による入院手続き</a:t>
            </a:r>
            <a:endParaRPr lang="en-US" altLang="ja-JP" dirty="0">
              <a:solidFill>
                <a:schemeClr val="tx1"/>
              </a:solidFill>
            </a:endParaRPr>
          </a:p>
          <a:p>
            <a:r>
              <a:rPr kumimoji="1" lang="ja-JP" altLang="en-US" dirty="0">
                <a:solidFill>
                  <a:schemeClr val="tx1"/>
                </a:solidFill>
              </a:rPr>
              <a:t>看護師及び</a:t>
            </a:r>
            <a:r>
              <a:rPr kumimoji="1" lang="ja-JP" altLang="en-US" dirty="0">
                <a:solidFill>
                  <a:srgbClr val="FF0000"/>
                </a:solidFill>
              </a:rPr>
              <a:t>薬剤師による</a:t>
            </a:r>
            <a:endParaRPr kumimoji="1" lang="en-US" altLang="ja-JP" dirty="0">
              <a:solidFill>
                <a:srgbClr val="FF0000"/>
              </a:solidFill>
            </a:endParaRPr>
          </a:p>
          <a:p>
            <a:r>
              <a:rPr kumimoji="1" lang="ja-JP" altLang="en-US" dirty="0">
                <a:solidFill>
                  <a:srgbClr val="FF0000"/>
                </a:solidFill>
              </a:rPr>
              <a:t>入院前面談・</a:t>
            </a:r>
            <a:r>
              <a:rPr lang="ja-JP" altLang="en-US" dirty="0">
                <a:solidFill>
                  <a:srgbClr val="FF0000"/>
                </a:solidFill>
              </a:rPr>
              <a:t>薬剤鑑別</a:t>
            </a:r>
            <a:r>
              <a:rPr lang="ja-JP" altLang="en-US" dirty="0">
                <a:solidFill>
                  <a:schemeClr val="tx1"/>
                </a:solidFill>
              </a:rPr>
              <a:t>など</a:t>
            </a:r>
            <a:endParaRPr kumimoji="1" lang="en-US" altLang="ja-JP" dirty="0">
              <a:solidFill>
                <a:schemeClr val="tx1"/>
              </a:solidFill>
            </a:endParaRPr>
          </a:p>
          <a:p>
            <a:pPr algn="ctr"/>
            <a:endParaRPr lang="en-US" altLang="ja-JP" dirty="0">
              <a:solidFill>
                <a:schemeClr val="tx1"/>
              </a:solidFill>
            </a:endParaRPr>
          </a:p>
          <a:p>
            <a:pPr algn="ctr"/>
            <a:endParaRPr kumimoji="1" lang="en-US" altLang="ja-JP" dirty="0">
              <a:solidFill>
                <a:schemeClr val="tx1"/>
              </a:solidFill>
            </a:endParaRPr>
          </a:p>
          <a:p>
            <a:pPr algn="ctr"/>
            <a:endParaRPr lang="en-US" altLang="ja-JP" dirty="0">
              <a:solidFill>
                <a:schemeClr val="tx1"/>
              </a:solidFill>
            </a:endParaRPr>
          </a:p>
          <a:p>
            <a:pPr algn="ctr"/>
            <a:endParaRPr kumimoji="1" lang="en-US" altLang="ja-JP" dirty="0">
              <a:solidFill>
                <a:schemeClr val="tx1"/>
              </a:solidFill>
            </a:endParaRPr>
          </a:p>
          <a:p>
            <a:pPr algn="ctr"/>
            <a:endParaRPr lang="en-US" altLang="ja-JP" dirty="0">
              <a:solidFill>
                <a:schemeClr val="tx1"/>
              </a:solidFill>
            </a:endParaRPr>
          </a:p>
          <a:p>
            <a:pPr algn="ctr"/>
            <a:endParaRPr kumimoji="1" lang="en-US" altLang="ja-JP" dirty="0">
              <a:solidFill>
                <a:schemeClr val="tx1"/>
              </a:solidFill>
            </a:endParaRPr>
          </a:p>
          <a:p>
            <a:endParaRPr kumimoji="1" lang="ja-JP" altLang="en-US" dirty="0">
              <a:solidFill>
                <a:schemeClr val="tx1"/>
              </a:solidFill>
            </a:endParaRPr>
          </a:p>
        </p:txBody>
      </p:sp>
      <p:sp>
        <p:nvSpPr>
          <p:cNvPr id="9" name="円/楕円 8"/>
          <p:cNvSpPr/>
          <p:nvPr/>
        </p:nvSpPr>
        <p:spPr>
          <a:xfrm>
            <a:off x="3995936" y="2837563"/>
            <a:ext cx="5760640" cy="396044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a:t>
            </a:r>
            <a:r>
              <a:rPr kumimoji="1" lang="ja-JP" altLang="en-US" sz="2400" dirty="0">
                <a:solidFill>
                  <a:srgbClr val="FF0000"/>
                </a:solidFill>
              </a:rPr>
              <a:t>退院支援部門</a:t>
            </a:r>
            <a:endParaRPr kumimoji="1" lang="en-US" altLang="ja-JP" sz="2400" dirty="0">
              <a:solidFill>
                <a:srgbClr val="FF0000"/>
              </a:solidFill>
            </a:endParaRPr>
          </a:p>
          <a:p>
            <a:pPr algn="ctr"/>
            <a:r>
              <a:rPr lang="ja-JP" altLang="en-US" dirty="0">
                <a:solidFill>
                  <a:schemeClr val="tx1"/>
                </a:solidFill>
              </a:rPr>
              <a:t>　　　　　　　　　　　　多職種カンファレンス</a:t>
            </a:r>
            <a:endParaRPr lang="en-US" altLang="ja-JP" dirty="0">
              <a:solidFill>
                <a:schemeClr val="tx1"/>
              </a:solidFill>
            </a:endParaRPr>
          </a:p>
          <a:p>
            <a:pPr algn="ctr"/>
            <a:r>
              <a:rPr lang="ja-JP" altLang="en-US" dirty="0">
                <a:solidFill>
                  <a:schemeClr val="tx1"/>
                </a:solidFill>
              </a:rPr>
              <a:t>　　　　　　　退院調整</a:t>
            </a:r>
            <a:endParaRPr lang="en-US" altLang="ja-JP" dirty="0">
              <a:solidFill>
                <a:schemeClr val="tx1"/>
              </a:solidFill>
            </a:endParaRPr>
          </a:p>
          <a:p>
            <a:pPr algn="ctr"/>
            <a:r>
              <a:rPr kumimoji="1" lang="ja-JP" altLang="en-US" dirty="0">
                <a:solidFill>
                  <a:schemeClr val="tx1"/>
                </a:solidFill>
              </a:rPr>
              <a:t>　　　　　　　　　更生医療他、　</a:t>
            </a:r>
            <a:endParaRPr kumimoji="1" lang="en-US" altLang="ja-JP" dirty="0">
              <a:solidFill>
                <a:schemeClr val="tx1"/>
              </a:solidFill>
            </a:endParaRPr>
          </a:p>
          <a:p>
            <a:pPr algn="ctr"/>
            <a:r>
              <a:rPr kumimoji="1" lang="ja-JP" altLang="en-US" dirty="0">
                <a:solidFill>
                  <a:schemeClr val="tx1"/>
                </a:solidFill>
              </a:rPr>
              <a:t>　　　　　　　　　様々な制度の案内と相談</a:t>
            </a:r>
            <a:endParaRPr kumimoji="1" lang="en-US" altLang="ja-JP" dirty="0">
              <a:solidFill>
                <a:schemeClr val="tx1"/>
              </a:solidFill>
            </a:endParaRPr>
          </a:p>
          <a:p>
            <a:pPr algn="ctr"/>
            <a:endParaRPr lang="en-US" altLang="ja-JP" dirty="0">
              <a:solidFill>
                <a:schemeClr val="tx1"/>
              </a:solidFill>
            </a:endParaRPr>
          </a:p>
          <a:p>
            <a:pPr algn="ctr"/>
            <a:endParaRPr kumimoji="1" lang="en-US" altLang="ja-JP" dirty="0">
              <a:solidFill>
                <a:schemeClr val="tx1"/>
              </a:solidFill>
            </a:endParaRPr>
          </a:p>
          <a:p>
            <a:pPr algn="ctr"/>
            <a:endParaRPr lang="en-US" altLang="ja-JP" dirty="0">
              <a:solidFill>
                <a:schemeClr val="tx1"/>
              </a:solidFill>
            </a:endParaRPr>
          </a:p>
          <a:p>
            <a:pPr algn="ctr"/>
            <a:endParaRPr kumimoji="1" lang="en-US" altLang="ja-JP" dirty="0">
              <a:solidFill>
                <a:schemeClr val="tx1"/>
              </a:solidFill>
            </a:endParaRPr>
          </a:p>
          <a:p>
            <a:pPr algn="ctr"/>
            <a:endParaRPr lang="en-US" altLang="ja-JP" dirty="0">
              <a:solidFill>
                <a:schemeClr val="tx1"/>
              </a:solidFill>
            </a:endParaRPr>
          </a:p>
          <a:p>
            <a:pPr algn="ctr"/>
            <a:endParaRPr kumimoji="1" lang="en-US" altLang="ja-JP" dirty="0">
              <a:solidFill>
                <a:schemeClr val="tx1"/>
              </a:solidFill>
            </a:endParaRPr>
          </a:p>
          <a:p>
            <a:pPr algn="ctr"/>
            <a:endParaRPr kumimoji="1" lang="ja-JP" altLang="en-US" dirty="0">
              <a:solidFill>
                <a:schemeClr val="tx1"/>
              </a:solidFill>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15" y="3481620"/>
            <a:ext cx="3122933" cy="2101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4757070"/>
            <a:ext cx="3131840" cy="2017966"/>
          </a:xfrm>
          <a:prstGeom prst="rect">
            <a:avLst/>
          </a:prstGeom>
          <a:noFill/>
          <a:ln w="9525">
            <a:noFill/>
            <a:miter lim="800000"/>
            <a:headEnd/>
            <a:tailEnd/>
          </a:ln>
          <a:effectLst>
            <a:glow rad="381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764704"/>
            <a:ext cx="3207369" cy="214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4389308"/>
            <a:ext cx="4176463" cy="235002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 name="テキスト ボックス 10"/>
          <p:cNvSpPr txBox="1"/>
          <p:nvPr/>
        </p:nvSpPr>
        <p:spPr>
          <a:xfrm>
            <a:off x="127365" y="330031"/>
            <a:ext cx="3306702" cy="954107"/>
          </a:xfrm>
          <a:prstGeom prst="rect">
            <a:avLst/>
          </a:prstGeom>
          <a:noFill/>
          <a:ln>
            <a:noFill/>
          </a:ln>
        </p:spPr>
        <p:txBody>
          <a:bodyPr wrap="square" rtlCol="0">
            <a:spAutoFit/>
          </a:bodyPr>
          <a:lstStyle/>
          <a:p>
            <a:pPr algn="ctr"/>
            <a:r>
              <a:rPr kumimoji="1" lang="ja-JP" altLang="en-US" sz="2800" b="1" dirty="0">
                <a:latin typeface="メイリオ" panose="020B0604030504040204" pitchFamily="50" charset="-128"/>
                <a:ea typeface="メイリオ" panose="020B0604030504040204" pitchFamily="50" charset="-128"/>
              </a:rPr>
              <a:t>地域連携部門との情報共有</a:t>
            </a:r>
          </a:p>
        </p:txBody>
      </p:sp>
      <p:pic>
        <p:nvPicPr>
          <p:cNvPr id="12" name="図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6455" y="2118688"/>
            <a:ext cx="1587256" cy="1987039"/>
          </a:xfrm>
          <a:prstGeom prst="rect">
            <a:avLst/>
          </a:prstGeom>
        </p:spPr>
      </p:pic>
    </p:spTree>
    <p:extLst>
      <p:ext uri="{BB962C8B-B14F-4D97-AF65-F5344CB8AC3E}">
        <p14:creationId xmlns:p14="http://schemas.microsoft.com/office/powerpoint/2010/main" val="105692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9"/>
</p:tagLst>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sng"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sng"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anim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
  <a:themeElements>
    <a:clrScheme name="Rigel">
      <a:dk1>
        <a:srgbClr val="FFFFFF"/>
      </a:dk1>
      <a:lt1>
        <a:srgbClr val="3F3F3F"/>
      </a:lt1>
      <a:dk2>
        <a:srgbClr val="FFFFFF"/>
      </a:dk2>
      <a:lt2>
        <a:srgbClr val="3F3F3F"/>
      </a:lt2>
      <a:accent1>
        <a:srgbClr val="FFFFFF"/>
      </a:accent1>
      <a:accent2>
        <a:srgbClr val="D8D8D8"/>
      </a:accent2>
      <a:accent3>
        <a:srgbClr val="BFBFBF"/>
      </a:accent3>
      <a:accent4>
        <a:srgbClr val="8F8F8F"/>
      </a:accent4>
      <a:accent5>
        <a:srgbClr val="636363"/>
      </a:accent5>
      <a:accent6>
        <a:srgbClr val="3F3F3F"/>
      </a:accent6>
      <a:hlink>
        <a:srgbClr val="3F3F3F"/>
      </a:hlink>
      <a:folHlink>
        <a:srgbClr val="8B8B8B"/>
      </a:folHlink>
    </a:clrScheme>
    <a:fontScheme name="Ropa">
      <a:majorFont>
        <a:latin typeface="Ropa Sans"/>
        <a:ea typeface="Spica Neue"/>
        <a:cs typeface=""/>
      </a:majorFont>
      <a:minorFont>
        <a:latin typeface="Ropa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allpaper">
  <a:themeElements>
    <a:clrScheme name="Rigel">
      <a:dk1>
        <a:srgbClr val="FFFFFF"/>
      </a:dk1>
      <a:lt1>
        <a:srgbClr val="3F3F3F"/>
      </a:lt1>
      <a:dk2>
        <a:srgbClr val="FFFFFF"/>
      </a:dk2>
      <a:lt2>
        <a:srgbClr val="3F3F3F"/>
      </a:lt2>
      <a:accent1>
        <a:srgbClr val="FFFFFF"/>
      </a:accent1>
      <a:accent2>
        <a:srgbClr val="D8D8D8"/>
      </a:accent2>
      <a:accent3>
        <a:srgbClr val="BFBFBF"/>
      </a:accent3>
      <a:accent4>
        <a:srgbClr val="8F8F8F"/>
      </a:accent4>
      <a:accent5>
        <a:srgbClr val="636363"/>
      </a:accent5>
      <a:accent6>
        <a:srgbClr val="3F3F3F"/>
      </a:accent6>
      <a:hlink>
        <a:srgbClr val="3F3F3F"/>
      </a:hlink>
      <a:folHlink>
        <a:srgbClr val="8B8B8B"/>
      </a:folHlink>
    </a:clrScheme>
    <a:fontScheme name="ユーザー定義 4">
      <a:majorFont>
        <a:latin typeface="Ropa Sans"/>
        <a:ea typeface="Spica Neue"/>
        <a:cs typeface=""/>
      </a:majorFont>
      <a:minorFont>
        <a:latin typeface="Ropa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mmon">
  <a:themeElements>
    <a:clrScheme name="Rigel">
      <a:dk1>
        <a:srgbClr val="FFFFFF"/>
      </a:dk1>
      <a:lt1>
        <a:srgbClr val="3F3F3F"/>
      </a:lt1>
      <a:dk2>
        <a:srgbClr val="FFFFFF"/>
      </a:dk2>
      <a:lt2>
        <a:srgbClr val="3F3F3F"/>
      </a:lt2>
      <a:accent1>
        <a:srgbClr val="FFFFFF"/>
      </a:accent1>
      <a:accent2>
        <a:srgbClr val="D8D8D8"/>
      </a:accent2>
      <a:accent3>
        <a:srgbClr val="BFBFBF"/>
      </a:accent3>
      <a:accent4>
        <a:srgbClr val="8F8F8F"/>
      </a:accent4>
      <a:accent5>
        <a:srgbClr val="636363"/>
      </a:accent5>
      <a:accent6>
        <a:srgbClr val="3F3F3F"/>
      </a:accent6>
      <a:hlink>
        <a:srgbClr val="3F3F3F"/>
      </a:hlink>
      <a:folHlink>
        <a:srgbClr val="8B8B8B"/>
      </a:folHlink>
    </a:clrScheme>
    <a:fontScheme name="ユーザー定義 4">
      <a:majorFont>
        <a:latin typeface="Ropa Sans"/>
        <a:ea typeface="Spica Neue"/>
        <a:cs typeface=""/>
      </a:majorFont>
      <a:minorFont>
        <a:latin typeface="Ropa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alpha val="50000"/>
          </a:schemeClr>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anim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3_anim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08_animal</Template>
  <TotalTime>57254</TotalTime>
  <Words>3378</Words>
  <Application>Microsoft Office PowerPoint</Application>
  <PresentationFormat>画面に合わせる (4:3)</PresentationFormat>
  <Paragraphs>504</Paragraphs>
  <Slides>27</Slides>
  <Notes>9</Notes>
  <HiddenSlides>0</HiddenSlides>
  <MMClips>0</MMClips>
  <ScaleCrop>false</ScaleCrop>
  <HeadingPairs>
    <vt:vector size="6" baseType="variant">
      <vt:variant>
        <vt:lpstr>使用されているフォント</vt:lpstr>
      </vt:variant>
      <vt:variant>
        <vt:i4>16</vt:i4>
      </vt:variant>
      <vt:variant>
        <vt:lpstr>テーマ</vt:lpstr>
      </vt:variant>
      <vt:variant>
        <vt:i4>9</vt:i4>
      </vt:variant>
      <vt:variant>
        <vt:lpstr>スライド タイトル</vt:lpstr>
      </vt:variant>
      <vt:variant>
        <vt:i4>27</vt:i4>
      </vt:variant>
    </vt:vector>
  </HeadingPairs>
  <TitlesOfParts>
    <vt:vector size="52" baseType="lpstr">
      <vt:lpstr>ＤＨＰ平成ゴシックW5</vt:lpstr>
      <vt:lpstr>HGPｺﾞｼｯｸE</vt:lpstr>
      <vt:lpstr>HGP創英角ﾎﾟｯﾌﾟ体</vt:lpstr>
      <vt:lpstr>HG丸ｺﾞｼｯｸM-PRO</vt:lpstr>
      <vt:lpstr>ＭＳ Ｐゴシック</vt:lpstr>
      <vt:lpstr>ＭＳ Ｐゴシック</vt:lpstr>
      <vt:lpstr>ＭＳ 明朝</vt:lpstr>
      <vt:lpstr>Reenie Beanie</vt:lpstr>
      <vt:lpstr>Ropa Sans</vt:lpstr>
      <vt:lpstr>メイリオ</vt:lpstr>
      <vt:lpstr>Arial</vt:lpstr>
      <vt:lpstr>Arial Black</vt:lpstr>
      <vt:lpstr>Calibri</vt:lpstr>
      <vt:lpstr>Century</vt:lpstr>
      <vt:lpstr>Times New Roman</vt:lpstr>
      <vt:lpstr>Wingdings</vt:lpstr>
      <vt:lpstr>デザインの設定</vt:lpstr>
      <vt:lpstr>9_animal</vt:lpstr>
      <vt:lpstr>Title</vt:lpstr>
      <vt:lpstr>Wallpaper</vt:lpstr>
      <vt:lpstr>Common</vt:lpstr>
      <vt:lpstr>1_Office ​​テーマ</vt:lpstr>
      <vt:lpstr>10_animal</vt:lpstr>
      <vt:lpstr>13_animal</vt:lpstr>
      <vt:lpstr>標準デザイン</vt:lpstr>
      <vt:lpstr>PowerPoint プレゼンテーション</vt:lpstr>
      <vt:lpstr>日本臨床栄養代謝学会　利益相反開示　  筆頭演者名：　篠永　浩</vt:lpstr>
      <vt:lpstr>三豊総合病院　紹介</vt:lpstr>
      <vt:lpstr>PowerPoint プレゼンテーション</vt:lpstr>
      <vt:lpstr>三豊総合病院NST介入の流れ</vt:lpstr>
      <vt:lpstr>・地域高齢者に対し十分な介入ができない ・地域多職種と十分な連携ができず、在宅医療に関わりづらい ・入退院の際に情報を円滑に取得/提供できない ・病院に対する相談窓口が不明瞭</vt:lpstr>
      <vt:lpstr>PowerPoint プレゼンテーション</vt:lpstr>
      <vt:lpstr>PowerPoint プレゼンテーション</vt:lpstr>
      <vt:lpstr>PowerPoint プレゼンテーション</vt:lpstr>
      <vt:lpstr>当地域で使用している薬剤管理サマリー及び介入状況報告書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～病院におけるポリファーマシー対策の指針～</vt:lpstr>
      <vt:lpstr>PowerPoint プレゼンテーション</vt:lpstr>
      <vt:lpstr>　 　⇒薬局薬剤師による低栄養・フレイルチェック開始 　⇒上記対応が可能な「地域サポート薬剤師」認定制度創設 　⇒行政や医師会と協働した地域での低栄養・フレイル対策開始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地域サポート薬剤師を中心としたフレイル予防活動</vt:lpstr>
      <vt:lpstr>PowerPoint プレゼンテーション</vt:lpstr>
      <vt:lpstr>PowerPoint プレゼンテーション</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Hiroshi</dc:creator>
  <cp:lastModifiedBy>篠永 浩</cp:lastModifiedBy>
  <cp:revision>270</cp:revision>
  <cp:lastPrinted>2021-01-18T05:00:26Z</cp:lastPrinted>
  <dcterms:created xsi:type="dcterms:W3CDTF">2016-08-25T14:21:47Z</dcterms:created>
  <dcterms:modified xsi:type="dcterms:W3CDTF">2021-08-12T03:08:15Z</dcterms:modified>
</cp:coreProperties>
</file>