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36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4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82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18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46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4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44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60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26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05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67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B695D-5A23-4575-A4BC-34735ED19707}" type="datetimeFigureOut">
              <a:rPr kumimoji="1" lang="ja-JP" altLang="en-US" smtClean="0"/>
              <a:t>2021/8/19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8288E-E727-4221-B3B5-FF8A58E3E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26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128" y="362238"/>
            <a:ext cx="2743200" cy="306705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347855" y="471055"/>
            <a:ext cx="49229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医療法人社団慈風会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在宅診療敬二郎クリニック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761-8076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高松市多肥上町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1297-1</a:t>
            </a: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TEL:087-864-3109</a:t>
            </a:r>
          </a:p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FAX:087-864-3108</a:t>
            </a:r>
          </a:p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https://kjr-clinic.com</a:t>
            </a: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三宅敬二郎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06" y="591127"/>
            <a:ext cx="634859" cy="58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23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86" y="193964"/>
            <a:ext cx="2032685" cy="22098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786908" y="378691"/>
            <a:ext cx="7592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在宅支援診療所・訪問歯科診療所・訪問看護ステーション・居宅介護支援事業所・介護事業所・医療機器及び介護用品メーカー等が協力し島の在宅医療を支える任意団体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高松市よりフェリーで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分の距離の女木島を中心に事業行っているが、同島よりさらに船舶で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分北に位置する男木島にも可能な範囲で支援行っている。これまでに両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島で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名の看取りを行った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028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5"/>
          <p:cNvSpPr txBox="1">
            <a:spLocks noChangeArrowheads="1"/>
          </p:cNvSpPr>
          <p:nvPr/>
        </p:nvSpPr>
        <p:spPr bwMode="auto">
          <a:xfrm>
            <a:off x="644661" y="1622370"/>
            <a:ext cx="52435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１．「食」開発活動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①嚥下調整食提供飲食店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レストラン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）ミケイラ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居酒屋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）ナヤズダイニング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洋菓子店）フィオレット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②嚥下調整食品開発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うどん、洋菓子、日本酒</a:t>
            </a:r>
          </a:p>
        </p:txBody>
      </p:sp>
      <p:sp>
        <p:nvSpPr>
          <p:cNvPr id="3" name="テキスト ボックス 7"/>
          <p:cNvSpPr txBox="1">
            <a:spLocks noChangeArrowheads="1"/>
          </p:cNvSpPr>
          <p:nvPr/>
        </p:nvSpPr>
        <p:spPr bwMode="auto">
          <a:xfrm>
            <a:off x="620848" y="4062357"/>
            <a:ext cx="52737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２．啓蒙活動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（キリンＰＪ）</a:t>
            </a:r>
            <a:endParaRPr kumimoji="1" lang="ja-JP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①ビジネスマッチング交流会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②スキルアップ研修会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③健康イベントへの参画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SNS</a:t>
            </a:r>
            <a:r>
              <a:rPr kumimoji="1" lang="ja-JP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展開）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⑤栄養ケアサポート薬局</a:t>
            </a:r>
            <a:endParaRPr kumimoji="1" lang="ja-JP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5894596" y="1688612"/>
            <a:ext cx="55954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３．地域</a:t>
            </a:r>
            <a:r>
              <a:rPr kumimoji="1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PJ</a:t>
            </a: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応援活動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「女木島</a:t>
            </a: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：女木の風</a:t>
            </a: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kumimoji="1" lang="en-US" altLang="ja-JP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「</a:t>
            </a: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琴南</a:t>
            </a: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：ことなみ買い物ツアー</a:t>
            </a: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5894597" y="2926862"/>
            <a:ext cx="55632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４．他団体への応援・連携活動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さぬき地域の栄養を考える会</a:t>
            </a:r>
          </a:p>
        </p:txBody>
      </p:sp>
      <p:sp>
        <p:nvSpPr>
          <p:cNvPr id="6" name="テキスト ボックス 10"/>
          <p:cNvSpPr txBox="1">
            <a:spLocks noChangeArrowheads="1"/>
          </p:cNvSpPr>
          <p:nvPr/>
        </p:nvSpPr>
        <p:spPr bwMode="auto">
          <a:xfrm>
            <a:off x="5894597" y="3863487"/>
            <a:ext cx="55632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５．</a:t>
            </a: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多職種多機能</a:t>
            </a: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交流拠点作り</a:t>
            </a:r>
            <a:endParaRPr kumimoji="1" lang="en-US" altLang="ja-JP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（サロン、アンテナショップ、カフェ）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情報の収集・発信の場、創造の場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81762" y="485328"/>
            <a:ext cx="9940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コンソーシアム香川（取組事項）</a:t>
            </a:r>
            <a:endParaRPr kumimoji="1"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656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content-nrt1-1.xx.fbcdn.net/v/t1.0-9/98308997_550648332315340_9114661599934676992_o.jpg?_nc_cat=102&amp;_nc_sid=730e14&amp;_nc_ohc=L5lji4cI_s8AX-S0TXV&amp;_nc_ht=scontent-nrt1-1.xx&amp;oh=d9feee42b7dffa00498651b5fc2fbd7c&amp;oe=5F87C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290" y="85458"/>
            <a:ext cx="8614408" cy="646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5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65" y="314036"/>
            <a:ext cx="3785769" cy="493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065" y="538169"/>
            <a:ext cx="7304088" cy="494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92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154</Words>
  <Application>Microsoft Office PowerPoint</Application>
  <PresentationFormat>ワイド画面</PresentationFormat>
  <Paragraphs>35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HG丸ｺﾞｼｯｸM-PRO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三宅 敬二郎</dc:creator>
  <cp:lastModifiedBy>三宅 敬二郎</cp:lastModifiedBy>
  <cp:revision>6</cp:revision>
  <dcterms:created xsi:type="dcterms:W3CDTF">2021-08-19T07:56:34Z</dcterms:created>
  <dcterms:modified xsi:type="dcterms:W3CDTF">2021-08-19T08:40:09Z</dcterms:modified>
</cp:coreProperties>
</file>